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84"/>
  </p:normalViewPr>
  <p:slideViewPr>
    <p:cSldViewPr snapToGrid="0" snapToObjects="1">
      <p:cViewPr varScale="1">
        <p:scale>
          <a:sx n="114" d="100"/>
          <a:sy n="114" d="100"/>
        </p:scale>
        <p:origin x="45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084401-0A10-41CA-AD89-FC11C3EFC703}" type="doc">
      <dgm:prSet loTypeId="urn:microsoft.com/office/officeart/2008/layout/LinedLis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64DAE04-2453-4AC3-89D5-F116DFBE8843}">
      <dgm:prSet/>
      <dgm:spPr/>
      <dgm:t>
        <a:bodyPr/>
        <a:lstStyle/>
        <a:p>
          <a:r>
            <a:rPr lang="en-US" dirty="0"/>
            <a:t>Object Detection:</a:t>
          </a:r>
        </a:p>
      </dgm:t>
    </dgm:pt>
    <dgm:pt modelId="{BCDAB36D-0878-4CF8-81B8-A37ECC2A931A}" type="parTrans" cxnId="{9CE70758-6A8F-421C-86B9-B5775710F285}">
      <dgm:prSet/>
      <dgm:spPr/>
      <dgm:t>
        <a:bodyPr/>
        <a:lstStyle/>
        <a:p>
          <a:endParaRPr lang="en-US"/>
        </a:p>
      </dgm:t>
    </dgm:pt>
    <dgm:pt modelId="{2543B83B-51CE-4C2D-B37F-CC8884BFB7C7}" type="sibTrans" cxnId="{9CE70758-6A8F-421C-86B9-B5775710F285}">
      <dgm:prSet/>
      <dgm:spPr/>
      <dgm:t>
        <a:bodyPr/>
        <a:lstStyle/>
        <a:p>
          <a:endParaRPr lang="en-US"/>
        </a:p>
      </dgm:t>
    </dgm:pt>
    <dgm:pt modelId="{B1A3B2B5-4B83-43DC-97EC-B7A2AB64F5E0}">
      <dgm:prSet/>
      <dgm:spPr/>
      <dgm:t>
        <a:bodyPr/>
        <a:lstStyle/>
        <a:p>
          <a:r>
            <a:rPr lang="en-US"/>
            <a:t>- Identifying and localizing objects in images or video.</a:t>
          </a:r>
        </a:p>
      </dgm:t>
    </dgm:pt>
    <dgm:pt modelId="{F9D15974-1668-4842-9D0C-323BE511CCAA}" type="parTrans" cxnId="{985C5255-F07F-47BB-B9C9-CD4B4C8DEF42}">
      <dgm:prSet/>
      <dgm:spPr/>
      <dgm:t>
        <a:bodyPr/>
        <a:lstStyle/>
        <a:p>
          <a:endParaRPr lang="en-US"/>
        </a:p>
      </dgm:t>
    </dgm:pt>
    <dgm:pt modelId="{C5F1E81A-B9ED-4970-BBFE-7005FDA3BBA2}" type="sibTrans" cxnId="{985C5255-F07F-47BB-B9C9-CD4B4C8DEF42}">
      <dgm:prSet/>
      <dgm:spPr/>
      <dgm:t>
        <a:bodyPr/>
        <a:lstStyle/>
        <a:p>
          <a:endParaRPr lang="en-US"/>
        </a:p>
      </dgm:t>
    </dgm:pt>
    <dgm:pt modelId="{DF77574A-03DB-4A33-BA20-1124070490DC}">
      <dgm:prSet/>
      <dgm:spPr/>
      <dgm:t>
        <a:bodyPr/>
        <a:lstStyle/>
        <a:p>
          <a:r>
            <a:rPr lang="en-US"/>
            <a:t>- Output: Bounding boxes with class labels.</a:t>
          </a:r>
        </a:p>
      </dgm:t>
    </dgm:pt>
    <dgm:pt modelId="{4561D490-DA72-4A03-A7B7-CC5F1ACAE1C8}" type="parTrans" cxnId="{557DF1AD-FE72-476C-B4D5-F8251E59CB7B}">
      <dgm:prSet/>
      <dgm:spPr/>
      <dgm:t>
        <a:bodyPr/>
        <a:lstStyle/>
        <a:p>
          <a:endParaRPr lang="en-US"/>
        </a:p>
      </dgm:t>
    </dgm:pt>
    <dgm:pt modelId="{F248B75C-FC24-4A19-87E6-3CB21DCEAEC7}" type="sibTrans" cxnId="{557DF1AD-FE72-476C-B4D5-F8251E59CB7B}">
      <dgm:prSet/>
      <dgm:spPr/>
      <dgm:t>
        <a:bodyPr/>
        <a:lstStyle/>
        <a:p>
          <a:endParaRPr lang="en-US"/>
        </a:p>
      </dgm:t>
    </dgm:pt>
    <dgm:pt modelId="{5C24FF5D-D59D-45E2-A217-76754E7D6BBC}">
      <dgm:prSet/>
      <dgm:spPr/>
      <dgm:t>
        <a:bodyPr/>
        <a:lstStyle/>
        <a:p>
          <a:r>
            <a:rPr lang="en-US" dirty="0"/>
            <a:t>Object Tracking:</a:t>
          </a:r>
        </a:p>
      </dgm:t>
    </dgm:pt>
    <dgm:pt modelId="{44B217D1-4A4D-432F-AE58-63512C887ECA}" type="parTrans" cxnId="{0339D1B6-A673-4B53-8FAF-3B178CCB312F}">
      <dgm:prSet/>
      <dgm:spPr/>
      <dgm:t>
        <a:bodyPr/>
        <a:lstStyle/>
        <a:p>
          <a:endParaRPr lang="en-US"/>
        </a:p>
      </dgm:t>
    </dgm:pt>
    <dgm:pt modelId="{BC74A8BC-F5A4-4562-A950-33F61592F445}" type="sibTrans" cxnId="{0339D1B6-A673-4B53-8FAF-3B178CCB312F}">
      <dgm:prSet/>
      <dgm:spPr/>
      <dgm:t>
        <a:bodyPr/>
        <a:lstStyle/>
        <a:p>
          <a:endParaRPr lang="en-US"/>
        </a:p>
      </dgm:t>
    </dgm:pt>
    <dgm:pt modelId="{DC654D7D-56A8-44BD-AC9D-D2F4A65FB2B7}">
      <dgm:prSet/>
      <dgm:spPr/>
      <dgm:t>
        <a:bodyPr/>
        <a:lstStyle/>
        <a:p>
          <a:r>
            <a:rPr lang="en-US"/>
            <a:t>- Following detected objects over time in video.</a:t>
          </a:r>
        </a:p>
      </dgm:t>
    </dgm:pt>
    <dgm:pt modelId="{3B0C2CBD-0637-4801-B51E-E492EBA2EA1C}" type="parTrans" cxnId="{3D24F613-59C9-45D9-8916-CF6310FC8E1E}">
      <dgm:prSet/>
      <dgm:spPr/>
      <dgm:t>
        <a:bodyPr/>
        <a:lstStyle/>
        <a:p>
          <a:endParaRPr lang="en-US"/>
        </a:p>
      </dgm:t>
    </dgm:pt>
    <dgm:pt modelId="{F3B3835C-522C-4287-A7BC-FC19C8BB6122}" type="sibTrans" cxnId="{3D24F613-59C9-45D9-8916-CF6310FC8E1E}">
      <dgm:prSet/>
      <dgm:spPr/>
      <dgm:t>
        <a:bodyPr/>
        <a:lstStyle/>
        <a:p>
          <a:endParaRPr lang="en-US"/>
        </a:p>
      </dgm:t>
    </dgm:pt>
    <dgm:pt modelId="{CE7BC513-9718-4DA7-9AE0-9D1752555FC5}">
      <dgm:prSet/>
      <dgm:spPr/>
      <dgm:t>
        <a:bodyPr/>
        <a:lstStyle/>
        <a:p>
          <a:r>
            <a:rPr lang="en-US"/>
            <a:t>- Output: Trajectories of objects across frames.</a:t>
          </a:r>
        </a:p>
      </dgm:t>
    </dgm:pt>
    <dgm:pt modelId="{FB220B48-80FF-44BB-B0A4-1EEB6EC5022B}" type="parTrans" cxnId="{72FD87A3-9A21-4B58-B7D0-CD1C69D5F3B0}">
      <dgm:prSet/>
      <dgm:spPr/>
      <dgm:t>
        <a:bodyPr/>
        <a:lstStyle/>
        <a:p>
          <a:endParaRPr lang="en-US"/>
        </a:p>
      </dgm:t>
    </dgm:pt>
    <dgm:pt modelId="{5F2289E7-F7F2-4474-8173-5DCE75952383}" type="sibTrans" cxnId="{72FD87A3-9A21-4B58-B7D0-CD1C69D5F3B0}">
      <dgm:prSet/>
      <dgm:spPr/>
      <dgm:t>
        <a:bodyPr/>
        <a:lstStyle/>
        <a:p>
          <a:endParaRPr lang="en-US"/>
        </a:p>
      </dgm:t>
    </dgm:pt>
    <dgm:pt modelId="{F9549D49-A806-E54B-9C7D-5D28B37CFFC0}" type="pres">
      <dgm:prSet presAssocID="{E8084401-0A10-41CA-AD89-FC11C3EFC703}" presName="vert0" presStyleCnt="0">
        <dgm:presLayoutVars>
          <dgm:dir/>
          <dgm:animOne val="branch"/>
          <dgm:animLvl val="lvl"/>
        </dgm:presLayoutVars>
      </dgm:prSet>
      <dgm:spPr/>
    </dgm:pt>
    <dgm:pt modelId="{3D308601-1F7C-8142-9617-D6B6BF97EF22}" type="pres">
      <dgm:prSet presAssocID="{764DAE04-2453-4AC3-89D5-F116DFBE8843}" presName="thickLine" presStyleLbl="alignNode1" presStyleIdx="0" presStyleCnt="6"/>
      <dgm:spPr/>
    </dgm:pt>
    <dgm:pt modelId="{F468F7C7-F27B-7F44-975F-FAD430A8CE42}" type="pres">
      <dgm:prSet presAssocID="{764DAE04-2453-4AC3-89D5-F116DFBE8843}" presName="horz1" presStyleCnt="0"/>
      <dgm:spPr/>
    </dgm:pt>
    <dgm:pt modelId="{29BF181F-4CFC-E945-A2EA-712EF67E8BE3}" type="pres">
      <dgm:prSet presAssocID="{764DAE04-2453-4AC3-89D5-F116DFBE8843}" presName="tx1" presStyleLbl="revTx" presStyleIdx="0" presStyleCnt="6"/>
      <dgm:spPr/>
    </dgm:pt>
    <dgm:pt modelId="{5BD647D3-13A4-9E41-8852-291C89C50837}" type="pres">
      <dgm:prSet presAssocID="{764DAE04-2453-4AC3-89D5-F116DFBE8843}" presName="vert1" presStyleCnt="0"/>
      <dgm:spPr/>
    </dgm:pt>
    <dgm:pt modelId="{CDD73D8A-8632-834C-BDA2-F39B807FD2FB}" type="pres">
      <dgm:prSet presAssocID="{B1A3B2B5-4B83-43DC-97EC-B7A2AB64F5E0}" presName="thickLine" presStyleLbl="alignNode1" presStyleIdx="1" presStyleCnt="6"/>
      <dgm:spPr/>
    </dgm:pt>
    <dgm:pt modelId="{EA488D83-0C94-9749-B87E-A8321B15206A}" type="pres">
      <dgm:prSet presAssocID="{B1A3B2B5-4B83-43DC-97EC-B7A2AB64F5E0}" presName="horz1" presStyleCnt="0"/>
      <dgm:spPr/>
    </dgm:pt>
    <dgm:pt modelId="{893E86D6-6113-D84E-AD82-E80D0BE19C0C}" type="pres">
      <dgm:prSet presAssocID="{B1A3B2B5-4B83-43DC-97EC-B7A2AB64F5E0}" presName="tx1" presStyleLbl="revTx" presStyleIdx="1" presStyleCnt="6"/>
      <dgm:spPr/>
    </dgm:pt>
    <dgm:pt modelId="{9E95D8CB-03AD-434D-8A23-87894BAEB348}" type="pres">
      <dgm:prSet presAssocID="{B1A3B2B5-4B83-43DC-97EC-B7A2AB64F5E0}" presName="vert1" presStyleCnt="0"/>
      <dgm:spPr/>
    </dgm:pt>
    <dgm:pt modelId="{FFA0B26C-A871-764C-BBDC-336CAC581CF9}" type="pres">
      <dgm:prSet presAssocID="{DF77574A-03DB-4A33-BA20-1124070490DC}" presName="thickLine" presStyleLbl="alignNode1" presStyleIdx="2" presStyleCnt="6"/>
      <dgm:spPr/>
    </dgm:pt>
    <dgm:pt modelId="{F0A4D3E0-CCDC-2347-A483-8D46C8C10713}" type="pres">
      <dgm:prSet presAssocID="{DF77574A-03DB-4A33-BA20-1124070490DC}" presName="horz1" presStyleCnt="0"/>
      <dgm:spPr/>
    </dgm:pt>
    <dgm:pt modelId="{F933CC25-F101-1949-931D-FE04ED5A9033}" type="pres">
      <dgm:prSet presAssocID="{DF77574A-03DB-4A33-BA20-1124070490DC}" presName="tx1" presStyleLbl="revTx" presStyleIdx="2" presStyleCnt="6"/>
      <dgm:spPr/>
    </dgm:pt>
    <dgm:pt modelId="{C79D00AE-CB70-0D4B-BF74-5535ED517EF9}" type="pres">
      <dgm:prSet presAssocID="{DF77574A-03DB-4A33-BA20-1124070490DC}" presName="vert1" presStyleCnt="0"/>
      <dgm:spPr/>
    </dgm:pt>
    <dgm:pt modelId="{5BAC61AC-0465-2142-AD00-EB578B11220B}" type="pres">
      <dgm:prSet presAssocID="{5C24FF5D-D59D-45E2-A217-76754E7D6BBC}" presName="thickLine" presStyleLbl="alignNode1" presStyleIdx="3" presStyleCnt="6"/>
      <dgm:spPr/>
    </dgm:pt>
    <dgm:pt modelId="{BCD31719-6500-394E-99F0-80A87F0F9FA8}" type="pres">
      <dgm:prSet presAssocID="{5C24FF5D-D59D-45E2-A217-76754E7D6BBC}" presName="horz1" presStyleCnt="0"/>
      <dgm:spPr/>
    </dgm:pt>
    <dgm:pt modelId="{D5C45164-6230-F245-9253-070E2780047D}" type="pres">
      <dgm:prSet presAssocID="{5C24FF5D-D59D-45E2-A217-76754E7D6BBC}" presName="tx1" presStyleLbl="revTx" presStyleIdx="3" presStyleCnt="6"/>
      <dgm:spPr/>
    </dgm:pt>
    <dgm:pt modelId="{DE023BBB-82A9-3847-82A8-FF28414967D6}" type="pres">
      <dgm:prSet presAssocID="{5C24FF5D-D59D-45E2-A217-76754E7D6BBC}" presName="vert1" presStyleCnt="0"/>
      <dgm:spPr/>
    </dgm:pt>
    <dgm:pt modelId="{73C23B3B-EF79-6741-918B-AB937969D6FB}" type="pres">
      <dgm:prSet presAssocID="{DC654D7D-56A8-44BD-AC9D-D2F4A65FB2B7}" presName="thickLine" presStyleLbl="alignNode1" presStyleIdx="4" presStyleCnt="6"/>
      <dgm:spPr/>
    </dgm:pt>
    <dgm:pt modelId="{01AEB941-DD04-AD45-B7FB-E7DAA4DEBCE7}" type="pres">
      <dgm:prSet presAssocID="{DC654D7D-56A8-44BD-AC9D-D2F4A65FB2B7}" presName="horz1" presStyleCnt="0"/>
      <dgm:spPr/>
    </dgm:pt>
    <dgm:pt modelId="{4E92150B-F04D-9C41-95C3-1AF37B309E62}" type="pres">
      <dgm:prSet presAssocID="{DC654D7D-56A8-44BD-AC9D-D2F4A65FB2B7}" presName="tx1" presStyleLbl="revTx" presStyleIdx="4" presStyleCnt="6"/>
      <dgm:spPr/>
    </dgm:pt>
    <dgm:pt modelId="{7E5A6EEE-96FC-314C-88B8-A062AE7004EB}" type="pres">
      <dgm:prSet presAssocID="{DC654D7D-56A8-44BD-AC9D-D2F4A65FB2B7}" presName="vert1" presStyleCnt="0"/>
      <dgm:spPr/>
    </dgm:pt>
    <dgm:pt modelId="{8B7ABFB5-9C26-9542-8D56-F4675D8CADB4}" type="pres">
      <dgm:prSet presAssocID="{CE7BC513-9718-4DA7-9AE0-9D1752555FC5}" presName="thickLine" presStyleLbl="alignNode1" presStyleIdx="5" presStyleCnt="6"/>
      <dgm:spPr/>
    </dgm:pt>
    <dgm:pt modelId="{2E49EC06-A56A-CD4B-9181-D916702DFE26}" type="pres">
      <dgm:prSet presAssocID="{CE7BC513-9718-4DA7-9AE0-9D1752555FC5}" presName="horz1" presStyleCnt="0"/>
      <dgm:spPr/>
    </dgm:pt>
    <dgm:pt modelId="{FDF72DC2-0EB2-594D-80ED-A5CFC9CE45A0}" type="pres">
      <dgm:prSet presAssocID="{CE7BC513-9718-4DA7-9AE0-9D1752555FC5}" presName="tx1" presStyleLbl="revTx" presStyleIdx="5" presStyleCnt="6"/>
      <dgm:spPr/>
    </dgm:pt>
    <dgm:pt modelId="{F4E83833-3A41-454E-8CD1-4BA2B5BBD09D}" type="pres">
      <dgm:prSet presAssocID="{CE7BC513-9718-4DA7-9AE0-9D1752555FC5}" presName="vert1" presStyleCnt="0"/>
      <dgm:spPr/>
    </dgm:pt>
  </dgm:ptLst>
  <dgm:cxnLst>
    <dgm:cxn modelId="{3D24F613-59C9-45D9-8916-CF6310FC8E1E}" srcId="{E8084401-0A10-41CA-AD89-FC11C3EFC703}" destId="{DC654D7D-56A8-44BD-AC9D-D2F4A65FB2B7}" srcOrd="4" destOrd="0" parTransId="{3B0C2CBD-0637-4801-B51E-E492EBA2EA1C}" sibTransId="{F3B3835C-522C-4287-A7BC-FC19C8BB6122}"/>
    <dgm:cxn modelId="{985C5255-F07F-47BB-B9C9-CD4B4C8DEF42}" srcId="{E8084401-0A10-41CA-AD89-FC11C3EFC703}" destId="{B1A3B2B5-4B83-43DC-97EC-B7A2AB64F5E0}" srcOrd="1" destOrd="0" parTransId="{F9D15974-1668-4842-9D0C-323BE511CCAA}" sibTransId="{C5F1E81A-B9ED-4970-BBFE-7005FDA3BBA2}"/>
    <dgm:cxn modelId="{6886A057-8DC8-3140-823B-912E7362A800}" type="presOf" srcId="{CE7BC513-9718-4DA7-9AE0-9D1752555FC5}" destId="{FDF72DC2-0EB2-594D-80ED-A5CFC9CE45A0}" srcOrd="0" destOrd="0" presId="urn:microsoft.com/office/officeart/2008/layout/LinedList"/>
    <dgm:cxn modelId="{9CE70758-6A8F-421C-86B9-B5775710F285}" srcId="{E8084401-0A10-41CA-AD89-FC11C3EFC703}" destId="{764DAE04-2453-4AC3-89D5-F116DFBE8843}" srcOrd="0" destOrd="0" parTransId="{BCDAB36D-0878-4CF8-81B8-A37ECC2A931A}" sibTransId="{2543B83B-51CE-4C2D-B37F-CC8884BFB7C7}"/>
    <dgm:cxn modelId="{2FE75E80-9B50-8549-B679-EC60B2EA7BA3}" type="presOf" srcId="{DC654D7D-56A8-44BD-AC9D-D2F4A65FB2B7}" destId="{4E92150B-F04D-9C41-95C3-1AF37B309E62}" srcOrd="0" destOrd="0" presId="urn:microsoft.com/office/officeart/2008/layout/LinedList"/>
    <dgm:cxn modelId="{72FD87A3-9A21-4B58-B7D0-CD1C69D5F3B0}" srcId="{E8084401-0A10-41CA-AD89-FC11C3EFC703}" destId="{CE7BC513-9718-4DA7-9AE0-9D1752555FC5}" srcOrd="5" destOrd="0" parTransId="{FB220B48-80FF-44BB-B0A4-1EEB6EC5022B}" sibTransId="{5F2289E7-F7F2-4474-8173-5DCE75952383}"/>
    <dgm:cxn modelId="{A9C593AB-3A12-5941-BF93-8874E1479367}" type="presOf" srcId="{5C24FF5D-D59D-45E2-A217-76754E7D6BBC}" destId="{D5C45164-6230-F245-9253-070E2780047D}" srcOrd="0" destOrd="0" presId="urn:microsoft.com/office/officeart/2008/layout/LinedList"/>
    <dgm:cxn modelId="{557DF1AD-FE72-476C-B4D5-F8251E59CB7B}" srcId="{E8084401-0A10-41CA-AD89-FC11C3EFC703}" destId="{DF77574A-03DB-4A33-BA20-1124070490DC}" srcOrd="2" destOrd="0" parTransId="{4561D490-DA72-4A03-A7B7-CC5F1ACAE1C8}" sibTransId="{F248B75C-FC24-4A19-87E6-3CB21DCEAEC7}"/>
    <dgm:cxn modelId="{6F59EBAE-AAC8-3949-BB48-2DBD3469F3A2}" type="presOf" srcId="{E8084401-0A10-41CA-AD89-FC11C3EFC703}" destId="{F9549D49-A806-E54B-9C7D-5D28B37CFFC0}" srcOrd="0" destOrd="0" presId="urn:microsoft.com/office/officeart/2008/layout/LinedList"/>
    <dgm:cxn modelId="{0339D1B6-A673-4B53-8FAF-3B178CCB312F}" srcId="{E8084401-0A10-41CA-AD89-FC11C3EFC703}" destId="{5C24FF5D-D59D-45E2-A217-76754E7D6BBC}" srcOrd="3" destOrd="0" parTransId="{44B217D1-4A4D-432F-AE58-63512C887ECA}" sibTransId="{BC74A8BC-F5A4-4562-A950-33F61592F445}"/>
    <dgm:cxn modelId="{29E1FCE0-A137-2A48-A58F-86C8742EEF00}" type="presOf" srcId="{DF77574A-03DB-4A33-BA20-1124070490DC}" destId="{F933CC25-F101-1949-931D-FE04ED5A9033}" srcOrd="0" destOrd="0" presId="urn:microsoft.com/office/officeart/2008/layout/LinedList"/>
    <dgm:cxn modelId="{1C1122E2-D914-B94C-90ED-1730294E3455}" type="presOf" srcId="{B1A3B2B5-4B83-43DC-97EC-B7A2AB64F5E0}" destId="{893E86D6-6113-D84E-AD82-E80D0BE19C0C}" srcOrd="0" destOrd="0" presId="urn:microsoft.com/office/officeart/2008/layout/LinedList"/>
    <dgm:cxn modelId="{B0AAD7E9-00FD-AC42-8C7C-C122783EAAF9}" type="presOf" srcId="{764DAE04-2453-4AC3-89D5-F116DFBE8843}" destId="{29BF181F-4CFC-E945-A2EA-712EF67E8BE3}" srcOrd="0" destOrd="0" presId="urn:microsoft.com/office/officeart/2008/layout/LinedList"/>
    <dgm:cxn modelId="{19987771-AB5C-8C4E-BC0A-5296F1BC3CA0}" type="presParOf" srcId="{F9549D49-A806-E54B-9C7D-5D28B37CFFC0}" destId="{3D308601-1F7C-8142-9617-D6B6BF97EF22}" srcOrd="0" destOrd="0" presId="urn:microsoft.com/office/officeart/2008/layout/LinedList"/>
    <dgm:cxn modelId="{EF469920-A2F5-4844-857B-1B2456E94473}" type="presParOf" srcId="{F9549D49-A806-E54B-9C7D-5D28B37CFFC0}" destId="{F468F7C7-F27B-7F44-975F-FAD430A8CE42}" srcOrd="1" destOrd="0" presId="urn:microsoft.com/office/officeart/2008/layout/LinedList"/>
    <dgm:cxn modelId="{96682E2D-7B99-094B-BEBE-110754087B2D}" type="presParOf" srcId="{F468F7C7-F27B-7F44-975F-FAD430A8CE42}" destId="{29BF181F-4CFC-E945-A2EA-712EF67E8BE3}" srcOrd="0" destOrd="0" presId="urn:microsoft.com/office/officeart/2008/layout/LinedList"/>
    <dgm:cxn modelId="{91D837AB-8F35-B541-A8DB-CD7B85E986D1}" type="presParOf" srcId="{F468F7C7-F27B-7F44-975F-FAD430A8CE42}" destId="{5BD647D3-13A4-9E41-8852-291C89C50837}" srcOrd="1" destOrd="0" presId="urn:microsoft.com/office/officeart/2008/layout/LinedList"/>
    <dgm:cxn modelId="{1845E3B4-C020-5B46-97E1-EF72664F7CDA}" type="presParOf" srcId="{F9549D49-A806-E54B-9C7D-5D28B37CFFC0}" destId="{CDD73D8A-8632-834C-BDA2-F39B807FD2FB}" srcOrd="2" destOrd="0" presId="urn:microsoft.com/office/officeart/2008/layout/LinedList"/>
    <dgm:cxn modelId="{D5C2FC50-6AE3-9B49-9B9C-31A70C31277E}" type="presParOf" srcId="{F9549D49-A806-E54B-9C7D-5D28B37CFFC0}" destId="{EA488D83-0C94-9749-B87E-A8321B15206A}" srcOrd="3" destOrd="0" presId="urn:microsoft.com/office/officeart/2008/layout/LinedList"/>
    <dgm:cxn modelId="{C65ADA48-D787-964D-B2A2-11CE14F7630D}" type="presParOf" srcId="{EA488D83-0C94-9749-B87E-A8321B15206A}" destId="{893E86D6-6113-D84E-AD82-E80D0BE19C0C}" srcOrd="0" destOrd="0" presId="urn:microsoft.com/office/officeart/2008/layout/LinedList"/>
    <dgm:cxn modelId="{48126859-4ED4-434B-B950-FC44E39CAA5B}" type="presParOf" srcId="{EA488D83-0C94-9749-B87E-A8321B15206A}" destId="{9E95D8CB-03AD-434D-8A23-87894BAEB348}" srcOrd="1" destOrd="0" presId="urn:microsoft.com/office/officeart/2008/layout/LinedList"/>
    <dgm:cxn modelId="{5D223E0B-7F4D-D04D-904D-E7A676FB41EE}" type="presParOf" srcId="{F9549D49-A806-E54B-9C7D-5D28B37CFFC0}" destId="{FFA0B26C-A871-764C-BBDC-336CAC581CF9}" srcOrd="4" destOrd="0" presId="urn:microsoft.com/office/officeart/2008/layout/LinedList"/>
    <dgm:cxn modelId="{1ED9C1FD-3252-CA4D-BCD6-12CDEA4E421A}" type="presParOf" srcId="{F9549D49-A806-E54B-9C7D-5D28B37CFFC0}" destId="{F0A4D3E0-CCDC-2347-A483-8D46C8C10713}" srcOrd="5" destOrd="0" presId="urn:microsoft.com/office/officeart/2008/layout/LinedList"/>
    <dgm:cxn modelId="{F515E82E-3B0B-D84A-A262-161DF3DC727F}" type="presParOf" srcId="{F0A4D3E0-CCDC-2347-A483-8D46C8C10713}" destId="{F933CC25-F101-1949-931D-FE04ED5A9033}" srcOrd="0" destOrd="0" presId="urn:microsoft.com/office/officeart/2008/layout/LinedList"/>
    <dgm:cxn modelId="{96D49478-DF58-DA48-A736-3B3EE6D7FBDA}" type="presParOf" srcId="{F0A4D3E0-CCDC-2347-A483-8D46C8C10713}" destId="{C79D00AE-CB70-0D4B-BF74-5535ED517EF9}" srcOrd="1" destOrd="0" presId="urn:microsoft.com/office/officeart/2008/layout/LinedList"/>
    <dgm:cxn modelId="{75FC8BD7-86FD-4644-A7E3-E5061DB3E7D3}" type="presParOf" srcId="{F9549D49-A806-E54B-9C7D-5D28B37CFFC0}" destId="{5BAC61AC-0465-2142-AD00-EB578B11220B}" srcOrd="6" destOrd="0" presId="urn:microsoft.com/office/officeart/2008/layout/LinedList"/>
    <dgm:cxn modelId="{AB7FC9BB-131D-3F45-9335-4BEB87B155C0}" type="presParOf" srcId="{F9549D49-A806-E54B-9C7D-5D28B37CFFC0}" destId="{BCD31719-6500-394E-99F0-80A87F0F9FA8}" srcOrd="7" destOrd="0" presId="urn:microsoft.com/office/officeart/2008/layout/LinedList"/>
    <dgm:cxn modelId="{574CC973-291C-384A-9939-533FB4A3C1D6}" type="presParOf" srcId="{BCD31719-6500-394E-99F0-80A87F0F9FA8}" destId="{D5C45164-6230-F245-9253-070E2780047D}" srcOrd="0" destOrd="0" presId="urn:microsoft.com/office/officeart/2008/layout/LinedList"/>
    <dgm:cxn modelId="{39519936-007C-EB41-AE7D-77B7FC99B581}" type="presParOf" srcId="{BCD31719-6500-394E-99F0-80A87F0F9FA8}" destId="{DE023BBB-82A9-3847-82A8-FF28414967D6}" srcOrd="1" destOrd="0" presId="urn:microsoft.com/office/officeart/2008/layout/LinedList"/>
    <dgm:cxn modelId="{65B97A5B-B4A0-904B-B354-481377C87DC2}" type="presParOf" srcId="{F9549D49-A806-E54B-9C7D-5D28B37CFFC0}" destId="{73C23B3B-EF79-6741-918B-AB937969D6FB}" srcOrd="8" destOrd="0" presId="urn:microsoft.com/office/officeart/2008/layout/LinedList"/>
    <dgm:cxn modelId="{7D7A4063-7669-F34A-B776-FE1374DE4A34}" type="presParOf" srcId="{F9549D49-A806-E54B-9C7D-5D28B37CFFC0}" destId="{01AEB941-DD04-AD45-B7FB-E7DAA4DEBCE7}" srcOrd="9" destOrd="0" presId="urn:microsoft.com/office/officeart/2008/layout/LinedList"/>
    <dgm:cxn modelId="{01F3259D-D492-514E-AD89-ED4D7CD00D70}" type="presParOf" srcId="{01AEB941-DD04-AD45-B7FB-E7DAA4DEBCE7}" destId="{4E92150B-F04D-9C41-95C3-1AF37B309E62}" srcOrd="0" destOrd="0" presId="urn:microsoft.com/office/officeart/2008/layout/LinedList"/>
    <dgm:cxn modelId="{51FC77B8-9818-C64D-B699-24B985DC69A2}" type="presParOf" srcId="{01AEB941-DD04-AD45-B7FB-E7DAA4DEBCE7}" destId="{7E5A6EEE-96FC-314C-88B8-A062AE7004EB}" srcOrd="1" destOrd="0" presId="urn:microsoft.com/office/officeart/2008/layout/LinedList"/>
    <dgm:cxn modelId="{26DA6244-6AEE-9C46-89F1-E40765EE1118}" type="presParOf" srcId="{F9549D49-A806-E54B-9C7D-5D28B37CFFC0}" destId="{8B7ABFB5-9C26-9542-8D56-F4675D8CADB4}" srcOrd="10" destOrd="0" presId="urn:microsoft.com/office/officeart/2008/layout/LinedList"/>
    <dgm:cxn modelId="{F2FEEEE1-DF8F-C145-864E-01DF4DF090EB}" type="presParOf" srcId="{F9549D49-A806-E54B-9C7D-5D28B37CFFC0}" destId="{2E49EC06-A56A-CD4B-9181-D916702DFE26}" srcOrd="11" destOrd="0" presId="urn:microsoft.com/office/officeart/2008/layout/LinedList"/>
    <dgm:cxn modelId="{C713EE98-CB76-3F4D-AFB7-B28DC7EDBC9E}" type="presParOf" srcId="{2E49EC06-A56A-CD4B-9181-D916702DFE26}" destId="{FDF72DC2-0EB2-594D-80ED-A5CFC9CE45A0}" srcOrd="0" destOrd="0" presId="urn:microsoft.com/office/officeart/2008/layout/LinedList"/>
    <dgm:cxn modelId="{87CE092E-E8B8-EA47-8034-B974B7B32CED}" type="presParOf" srcId="{2E49EC06-A56A-CD4B-9181-D916702DFE26}" destId="{F4E83833-3A41-454E-8CD1-4BA2B5BBD09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A92F7E-22E7-4416-ACC6-2C42786F9ED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88890C7-D77E-442D-8C01-3110A07D647E}">
      <dgm:prSet/>
      <dgm:spPr/>
      <dgm:t>
        <a:bodyPr/>
        <a:lstStyle/>
        <a:p>
          <a:r>
            <a:rPr lang="en-US"/>
            <a:t>Feature-Based Detection (e.g., Haar Cascade Classifier).</a:t>
          </a:r>
        </a:p>
      </dgm:t>
    </dgm:pt>
    <dgm:pt modelId="{13AE7944-3D0D-42B0-952C-1BC6DDD838D3}" type="parTrans" cxnId="{B6CEC591-DD99-4A5F-B718-5A22B784BBD2}">
      <dgm:prSet/>
      <dgm:spPr/>
      <dgm:t>
        <a:bodyPr/>
        <a:lstStyle/>
        <a:p>
          <a:endParaRPr lang="en-US"/>
        </a:p>
      </dgm:t>
    </dgm:pt>
    <dgm:pt modelId="{46C2BC47-78CF-4FF0-BA32-EB0842AEC5F2}" type="sibTrans" cxnId="{B6CEC591-DD99-4A5F-B718-5A22B784BBD2}">
      <dgm:prSet/>
      <dgm:spPr/>
      <dgm:t>
        <a:bodyPr/>
        <a:lstStyle/>
        <a:p>
          <a:endParaRPr lang="en-US"/>
        </a:p>
      </dgm:t>
    </dgm:pt>
    <dgm:pt modelId="{0220706F-5E56-4172-942D-397452CD432B}">
      <dgm:prSet/>
      <dgm:spPr/>
      <dgm:t>
        <a:bodyPr/>
        <a:lstStyle/>
        <a:p>
          <a:r>
            <a:rPr lang="en-US"/>
            <a:t>Template Matching: Matches predefined templates.</a:t>
          </a:r>
        </a:p>
      </dgm:t>
    </dgm:pt>
    <dgm:pt modelId="{3C54E6CF-A9C7-447A-BA3B-BD4C1A89218F}" type="parTrans" cxnId="{2BA5B786-901E-48D3-8FB6-317925EF497A}">
      <dgm:prSet/>
      <dgm:spPr/>
      <dgm:t>
        <a:bodyPr/>
        <a:lstStyle/>
        <a:p>
          <a:endParaRPr lang="en-US"/>
        </a:p>
      </dgm:t>
    </dgm:pt>
    <dgm:pt modelId="{D42C7F3E-D3EA-4406-8F49-F84DB98B5B59}" type="sibTrans" cxnId="{2BA5B786-901E-48D3-8FB6-317925EF497A}">
      <dgm:prSet/>
      <dgm:spPr/>
      <dgm:t>
        <a:bodyPr/>
        <a:lstStyle/>
        <a:p>
          <a:endParaRPr lang="en-US"/>
        </a:p>
      </dgm:t>
    </dgm:pt>
    <dgm:pt modelId="{551F9D50-A695-4B70-9265-C1DE23018604}">
      <dgm:prSet/>
      <dgm:spPr/>
      <dgm:t>
        <a:bodyPr/>
        <a:lstStyle/>
        <a:p>
          <a:r>
            <a:rPr lang="en-US"/>
            <a:t>Advantages: Lightweight and computationally efficient.</a:t>
          </a:r>
        </a:p>
      </dgm:t>
    </dgm:pt>
    <dgm:pt modelId="{20BE719B-47B7-4A08-A75A-BA16C40E1520}" type="parTrans" cxnId="{B3441FE6-C03A-4F1C-95CC-AFDA95236292}">
      <dgm:prSet/>
      <dgm:spPr/>
      <dgm:t>
        <a:bodyPr/>
        <a:lstStyle/>
        <a:p>
          <a:endParaRPr lang="en-US"/>
        </a:p>
      </dgm:t>
    </dgm:pt>
    <dgm:pt modelId="{964848C5-4670-4FF5-A6F5-A674BB9D036E}" type="sibTrans" cxnId="{B3441FE6-C03A-4F1C-95CC-AFDA95236292}">
      <dgm:prSet/>
      <dgm:spPr/>
      <dgm:t>
        <a:bodyPr/>
        <a:lstStyle/>
        <a:p>
          <a:endParaRPr lang="en-US"/>
        </a:p>
      </dgm:t>
    </dgm:pt>
    <dgm:pt modelId="{6703F50D-3DDA-664B-B793-F2959A4B0CC1}" type="pres">
      <dgm:prSet presAssocID="{89A92F7E-22E7-4416-ACC6-2C42786F9ED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84E5B8E-EFE9-0F46-8086-B7160A903115}" type="pres">
      <dgm:prSet presAssocID="{788890C7-D77E-442D-8C01-3110A07D647E}" presName="hierRoot1" presStyleCnt="0"/>
      <dgm:spPr/>
    </dgm:pt>
    <dgm:pt modelId="{135A3384-8850-564A-82BD-5EFD2F9F81E7}" type="pres">
      <dgm:prSet presAssocID="{788890C7-D77E-442D-8C01-3110A07D647E}" presName="composite" presStyleCnt="0"/>
      <dgm:spPr/>
    </dgm:pt>
    <dgm:pt modelId="{F23FA850-1408-FA49-AAE1-710F5E972B77}" type="pres">
      <dgm:prSet presAssocID="{788890C7-D77E-442D-8C01-3110A07D647E}" presName="background" presStyleLbl="node0" presStyleIdx="0" presStyleCnt="3"/>
      <dgm:spPr/>
    </dgm:pt>
    <dgm:pt modelId="{3DBA0C6F-14A2-D54E-A500-6A27AC84265C}" type="pres">
      <dgm:prSet presAssocID="{788890C7-D77E-442D-8C01-3110A07D647E}" presName="text" presStyleLbl="fgAcc0" presStyleIdx="0" presStyleCnt="3">
        <dgm:presLayoutVars>
          <dgm:chPref val="3"/>
        </dgm:presLayoutVars>
      </dgm:prSet>
      <dgm:spPr/>
    </dgm:pt>
    <dgm:pt modelId="{6BB885E3-A7CE-E140-BA2C-8EB864615522}" type="pres">
      <dgm:prSet presAssocID="{788890C7-D77E-442D-8C01-3110A07D647E}" presName="hierChild2" presStyleCnt="0"/>
      <dgm:spPr/>
    </dgm:pt>
    <dgm:pt modelId="{DDA2F4B4-66C1-CC41-8BBE-9A8447218BE2}" type="pres">
      <dgm:prSet presAssocID="{0220706F-5E56-4172-942D-397452CD432B}" presName="hierRoot1" presStyleCnt="0"/>
      <dgm:spPr/>
    </dgm:pt>
    <dgm:pt modelId="{7F5DA359-E878-194E-8559-EA0D965161E8}" type="pres">
      <dgm:prSet presAssocID="{0220706F-5E56-4172-942D-397452CD432B}" presName="composite" presStyleCnt="0"/>
      <dgm:spPr/>
    </dgm:pt>
    <dgm:pt modelId="{62B5EA84-04C3-AD4E-BADE-05CF5C11BC2B}" type="pres">
      <dgm:prSet presAssocID="{0220706F-5E56-4172-942D-397452CD432B}" presName="background" presStyleLbl="node0" presStyleIdx="1" presStyleCnt="3"/>
      <dgm:spPr/>
    </dgm:pt>
    <dgm:pt modelId="{EC1FD8CC-2878-D74C-A2B5-AB028728E09D}" type="pres">
      <dgm:prSet presAssocID="{0220706F-5E56-4172-942D-397452CD432B}" presName="text" presStyleLbl="fgAcc0" presStyleIdx="1" presStyleCnt="3">
        <dgm:presLayoutVars>
          <dgm:chPref val="3"/>
        </dgm:presLayoutVars>
      </dgm:prSet>
      <dgm:spPr/>
    </dgm:pt>
    <dgm:pt modelId="{E41FD03A-66F6-B14B-BDA6-6B752F7EE78E}" type="pres">
      <dgm:prSet presAssocID="{0220706F-5E56-4172-942D-397452CD432B}" presName="hierChild2" presStyleCnt="0"/>
      <dgm:spPr/>
    </dgm:pt>
    <dgm:pt modelId="{AEC49FE1-8A7F-2F40-96FD-58E319929EC1}" type="pres">
      <dgm:prSet presAssocID="{551F9D50-A695-4B70-9265-C1DE23018604}" presName="hierRoot1" presStyleCnt="0"/>
      <dgm:spPr/>
    </dgm:pt>
    <dgm:pt modelId="{0E0E0D1E-5608-184E-BA5F-D31E9095137D}" type="pres">
      <dgm:prSet presAssocID="{551F9D50-A695-4B70-9265-C1DE23018604}" presName="composite" presStyleCnt="0"/>
      <dgm:spPr/>
    </dgm:pt>
    <dgm:pt modelId="{FC370C49-0E60-7546-BC4A-1B7684F4C5F9}" type="pres">
      <dgm:prSet presAssocID="{551F9D50-A695-4B70-9265-C1DE23018604}" presName="background" presStyleLbl="node0" presStyleIdx="2" presStyleCnt="3"/>
      <dgm:spPr/>
    </dgm:pt>
    <dgm:pt modelId="{4D01B521-19B8-0843-9F49-34AE693648AC}" type="pres">
      <dgm:prSet presAssocID="{551F9D50-A695-4B70-9265-C1DE23018604}" presName="text" presStyleLbl="fgAcc0" presStyleIdx="2" presStyleCnt="3">
        <dgm:presLayoutVars>
          <dgm:chPref val="3"/>
        </dgm:presLayoutVars>
      </dgm:prSet>
      <dgm:spPr/>
    </dgm:pt>
    <dgm:pt modelId="{A8618E42-10AE-9649-BA40-C0936B5DEC4F}" type="pres">
      <dgm:prSet presAssocID="{551F9D50-A695-4B70-9265-C1DE23018604}" presName="hierChild2" presStyleCnt="0"/>
      <dgm:spPr/>
    </dgm:pt>
  </dgm:ptLst>
  <dgm:cxnLst>
    <dgm:cxn modelId="{A487591D-ECEE-1B44-8F3C-509B222CAECB}" type="presOf" srcId="{788890C7-D77E-442D-8C01-3110A07D647E}" destId="{3DBA0C6F-14A2-D54E-A500-6A27AC84265C}" srcOrd="0" destOrd="0" presId="urn:microsoft.com/office/officeart/2005/8/layout/hierarchy1"/>
    <dgm:cxn modelId="{2BA5B786-901E-48D3-8FB6-317925EF497A}" srcId="{89A92F7E-22E7-4416-ACC6-2C42786F9ED0}" destId="{0220706F-5E56-4172-942D-397452CD432B}" srcOrd="1" destOrd="0" parTransId="{3C54E6CF-A9C7-447A-BA3B-BD4C1A89218F}" sibTransId="{D42C7F3E-D3EA-4406-8F49-F84DB98B5B59}"/>
    <dgm:cxn modelId="{B6CEC591-DD99-4A5F-B718-5A22B784BBD2}" srcId="{89A92F7E-22E7-4416-ACC6-2C42786F9ED0}" destId="{788890C7-D77E-442D-8C01-3110A07D647E}" srcOrd="0" destOrd="0" parTransId="{13AE7944-3D0D-42B0-952C-1BC6DDD838D3}" sibTransId="{46C2BC47-78CF-4FF0-BA32-EB0842AEC5F2}"/>
    <dgm:cxn modelId="{A2C6A4E4-ABA4-0546-9E11-E4F0D02C7DB0}" type="presOf" srcId="{89A92F7E-22E7-4416-ACC6-2C42786F9ED0}" destId="{6703F50D-3DDA-664B-B793-F2959A4B0CC1}" srcOrd="0" destOrd="0" presId="urn:microsoft.com/office/officeart/2005/8/layout/hierarchy1"/>
    <dgm:cxn modelId="{B3441FE6-C03A-4F1C-95CC-AFDA95236292}" srcId="{89A92F7E-22E7-4416-ACC6-2C42786F9ED0}" destId="{551F9D50-A695-4B70-9265-C1DE23018604}" srcOrd="2" destOrd="0" parTransId="{20BE719B-47B7-4A08-A75A-BA16C40E1520}" sibTransId="{964848C5-4670-4FF5-A6F5-A674BB9D036E}"/>
    <dgm:cxn modelId="{C6C620F7-DF55-CC43-865D-4A9F8BE585F6}" type="presOf" srcId="{0220706F-5E56-4172-942D-397452CD432B}" destId="{EC1FD8CC-2878-D74C-A2B5-AB028728E09D}" srcOrd="0" destOrd="0" presId="urn:microsoft.com/office/officeart/2005/8/layout/hierarchy1"/>
    <dgm:cxn modelId="{A190E8FD-B822-574E-888B-F63E90A062BD}" type="presOf" srcId="{551F9D50-A695-4B70-9265-C1DE23018604}" destId="{4D01B521-19B8-0843-9F49-34AE693648AC}" srcOrd="0" destOrd="0" presId="urn:microsoft.com/office/officeart/2005/8/layout/hierarchy1"/>
    <dgm:cxn modelId="{747AF74D-B93C-E64C-9DA4-4B809612A7AF}" type="presParOf" srcId="{6703F50D-3DDA-664B-B793-F2959A4B0CC1}" destId="{784E5B8E-EFE9-0F46-8086-B7160A903115}" srcOrd="0" destOrd="0" presId="urn:microsoft.com/office/officeart/2005/8/layout/hierarchy1"/>
    <dgm:cxn modelId="{7821D3BC-DFAB-3D48-864B-EB3B5CD3AF62}" type="presParOf" srcId="{784E5B8E-EFE9-0F46-8086-B7160A903115}" destId="{135A3384-8850-564A-82BD-5EFD2F9F81E7}" srcOrd="0" destOrd="0" presId="urn:microsoft.com/office/officeart/2005/8/layout/hierarchy1"/>
    <dgm:cxn modelId="{7C0CADE1-4355-5B49-B3E1-FAF76DF0FCDF}" type="presParOf" srcId="{135A3384-8850-564A-82BD-5EFD2F9F81E7}" destId="{F23FA850-1408-FA49-AAE1-710F5E972B77}" srcOrd="0" destOrd="0" presId="urn:microsoft.com/office/officeart/2005/8/layout/hierarchy1"/>
    <dgm:cxn modelId="{CD154A44-275D-AC4C-9227-B37023C5C468}" type="presParOf" srcId="{135A3384-8850-564A-82BD-5EFD2F9F81E7}" destId="{3DBA0C6F-14A2-D54E-A500-6A27AC84265C}" srcOrd="1" destOrd="0" presId="urn:microsoft.com/office/officeart/2005/8/layout/hierarchy1"/>
    <dgm:cxn modelId="{25F40B14-0BFB-774D-BD87-BE0B3BE4D210}" type="presParOf" srcId="{784E5B8E-EFE9-0F46-8086-B7160A903115}" destId="{6BB885E3-A7CE-E140-BA2C-8EB864615522}" srcOrd="1" destOrd="0" presId="urn:microsoft.com/office/officeart/2005/8/layout/hierarchy1"/>
    <dgm:cxn modelId="{023EEA8B-170F-4844-A6C8-FCB8AD93B033}" type="presParOf" srcId="{6703F50D-3DDA-664B-B793-F2959A4B0CC1}" destId="{DDA2F4B4-66C1-CC41-8BBE-9A8447218BE2}" srcOrd="1" destOrd="0" presId="urn:microsoft.com/office/officeart/2005/8/layout/hierarchy1"/>
    <dgm:cxn modelId="{0295CDA8-9E38-2C46-B539-B69EE0AD8E89}" type="presParOf" srcId="{DDA2F4B4-66C1-CC41-8BBE-9A8447218BE2}" destId="{7F5DA359-E878-194E-8559-EA0D965161E8}" srcOrd="0" destOrd="0" presId="urn:microsoft.com/office/officeart/2005/8/layout/hierarchy1"/>
    <dgm:cxn modelId="{7CD234C6-2BD9-9641-B094-5B66B3AF2776}" type="presParOf" srcId="{7F5DA359-E878-194E-8559-EA0D965161E8}" destId="{62B5EA84-04C3-AD4E-BADE-05CF5C11BC2B}" srcOrd="0" destOrd="0" presId="urn:microsoft.com/office/officeart/2005/8/layout/hierarchy1"/>
    <dgm:cxn modelId="{817871B3-88AF-DD4B-8304-AA82CD9FE790}" type="presParOf" srcId="{7F5DA359-E878-194E-8559-EA0D965161E8}" destId="{EC1FD8CC-2878-D74C-A2B5-AB028728E09D}" srcOrd="1" destOrd="0" presId="urn:microsoft.com/office/officeart/2005/8/layout/hierarchy1"/>
    <dgm:cxn modelId="{AB6FA521-D92F-7240-9F3B-54FB085D8447}" type="presParOf" srcId="{DDA2F4B4-66C1-CC41-8BBE-9A8447218BE2}" destId="{E41FD03A-66F6-B14B-BDA6-6B752F7EE78E}" srcOrd="1" destOrd="0" presId="urn:microsoft.com/office/officeart/2005/8/layout/hierarchy1"/>
    <dgm:cxn modelId="{8E9B1DD5-1150-9547-8B43-B2071039B2D5}" type="presParOf" srcId="{6703F50D-3DDA-664B-B793-F2959A4B0CC1}" destId="{AEC49FE1-8A7F-2F40-96FD-58E319929EC1}" srcOrd="2" destOrd="0" presId="urn:microsoft.com/office/officeart/2005/8/layout/hierarchy1"/>
    <dgm:cxn modelId="{92668AAC-EF30-2848-B3DE-665D097DDD32}" type="presParOf" srcId="{AEC49FE1-8A7F-2F40-96FD-58E319929EC1}" destId="{0E0E0D1E-5608-184E-BA5F-D31E9095137D}" srcOrd="0" destOrd="0" presId="urn:microsoft.com/office/officeart/2005/8/layout/hierarchy1"/>
    <dgm:cxn modelId="{CC6D5FF7-4902-5542-91A9-124EE958DEB0}" type="presParOf" srcId="{0E0E0D1E-5608-184E-BA5F-D31E9095137D}" destId="{FC370C49-0E60-7546-BC4A-1B7684F4C5F9}" srcOrd="0" destOrd="0" presId="urn:microsoft.com/office/officeart/2005/8/layout/hierarchy1"/>
    <dgm:cxn modelId="{6AF468B9-558A-6841-8FF5-A8C5209E2890}" type="presParOf" srcId="{0E0E0D1E-5608-184E-BA5F-D31E9095137D}" destId="{4D01B521-19B8-0843-9F49-34AE693648AC}" srcOrd="1" destOrd="0" presId="urn:microsoft.com/office/officeart/2005/8/layout/hierarchy1"/>
    <dgm:cxn modelId="{38C3331F-B085-3E42-9D91-63E6B4C88033}" type="presParOf" srcId="{AEC49FE1-8A7F-2F40-96FD-58E319929EC1}" destId="{A8618E42-10AE-9649-BA40-C0936B5DEC4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6EDA0D-A84B-49FC-87A6-36B72D4C8A6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622CCE2-EB63-4FBE-A6BA-CE53A29D9BB1}">
      <dgm:prSet/>
      <dgm:spPr/>
      <dgm:t>
        <a:bodyPr/>
        <a:lstStyle/>
        <a:p>
          <a:r>
            <a:rPr lang="en-US"/>
            <a:t>Kalman Filter:</a:t>
          </a:r>
        </a:p>
      </dgm:t>
    </dgm:pt>
    <dgm:pt modelId="{F2DB747C-E749-47BF-902D-98431B05B113}" type="parTrans" cxnId="{AADA83F5-1884-4659-B683-B651AB161B1B}">
      <dgm:prSet/>
      <dgm:spPr/>
      <dgm:t>
        <a:bodyPr/>
        <a:lstStyle/>
        <a:p>
          <a:endParaRPr lang="en-US"/>
        </a:p>
      </dgm:t>
    </dgm:pt>
    <dgm:pt modelId="{86E01086-F094-485E-8BCF-4E4D2A62AC90}" type="sibTrans" cxnId="{AADA83F5-1884-4659-B683-B651AB161B1B}">
      <dgm:prSet/>
      <dgm:spPr/>
      <dgm:t>
        <a:bodyPr/>
        <a:lstStyle/>
        <a:p>
          <a:endParaRPr lang="en-US"/>
        </a:p>
      </dgm:t>
    </dgm:pt>
    <dgm:pt modelId="{E02B7F60-AB14-40F7-8876-D0C42C871C8E}">
      <dgm:prSet/>
      <dgm:spPr/>
      <dgm:t>
        <a:bodyPr/>
        <a:lstStyle/>
        <a:p>
          <a:r>
            <a:rPr lang="en-US" dirty="0"/>
            <a:t>Recursive filter for estimating motion states.</a:t>
          </a:r>
        </a:p>
      </dgm:t>
    </dgm:pt>
    <dgm:pt modelId="{C8E43849-521E-4715-9850-F8EE28D39736}" type="parTrans" cxnId="{965789CD-7B0A-4B90-AB90-91CBB5669330}">
      <dgm:prSet/>
      <dgm:spPr/>
      <dgm:t>
        <a:bodyPr/>
        <a:lstStyle/>
        <a:p>
          <a:endParaRPr lang="en-US"/>
        </a:p>
      </dgm:t>
    </dgm:pt>
    <dgm:pt modelId="{41A444DA-6C09-4363-8127-C7FBAA2F0031}" type="sibTrans" cxnId="{965789CD-7B0A-4B90-AB90-91CBB5669330}">
      <dgm:prSet/>
      <dgm:spPr/>
      <dgm:t>
        <a:bodyPr/>
        <a:lstStyle/>
        <a:p>
          <a:endParaRPr lang="en-US"/>
        </a:p>
      </dgm:t>
    </dgm:pt>
    <dgm:pt modelId="{BC761340-D7F2-4D54-81B9-680C7830FC3F}">
      <dgm:prSet/>
      <dgm:spPr/>
      <dgm:t>
        <a:bodyPr/>
        <a:lstStyle/>
        <a:p>
          <a:r>
            <a:rPr lang="en-US" dirty="0"/>
            <a:t>Mean-Shift Algorithm: Moves bounding box to pixel-dense regions.</a:t>
          </a:r>
        </a:p>
      </dgm:t>
    </dgm:pt>
    <dgm:pt modelId="{43C75FFF-59E8-4A56-ACCE-B19F5799388B}" type="parTrans" cxnId="{1571CD49-4025-4A48-A6D1-771018C8A175}">
      <dgm:prSet/>
      <dgm:spPr/>
      <dgm:t>
        <a:bodyPr/>
        <a:lstStyle/>
        <a:p>
          <a:endParaRPr lang="en-US"/>
        </a:p>
      </dgm:t>
    </dgm:pt>
    <dgm:pt modelId="{5109B775-31A7-4DAE-A3E6-7B8B9E41EB88}" type="sibTrans" cxnId="{1571CD49-4025-4A48-A6D1-771018C8A175}">
      <dgm:prSet/>
      <dgm:spPr/>
      <dgm:t>
        <a:bodyPr/>
        <a:lstStyle/>
        <a:p>
          <a:endParaRPr lang="en-US"/>
        </a:p>
      </dgm:t>
    </dgm:pt>
    <dgm:pt modelId="{9F1652ED-4712-4F42-872F-F81F1B59220F}">
      <dgm:prSet/>
      <dgm:spPr/>
      <dgm:t>
        <a:bodyPr/>
        <a:lstStyle/>
        <a:p>
          <a:r>
            <a:rPr lang="en-US" dirty="0"/>
            <a:t>Optical Flow: Tracks pixels based on motion.</a:t>
          </a:r>
        </a:p>
      </dgm:t>
    </dgm:pt>
    <dgm:pt modelId="{D0FFDE53-1BCE-44BE-A41F-23F7DF9473F3}" type="parTrans" cxnId="{EC840A6C-1A19-414B-BAE8-A076F3DB079B}">
      <dgm:prSet/>
      <dgm:spPr/>
      <dgm:t>
        <a:bodyPr/>
        <a:lstStyle/>
        <a:p>
          <a:endParaRPr lang="en-US"/>
        </a:p>
      </dgm:t>
    </dgm:pt>
    <dgm:pt modelId="{1C172EE1-F2A4-4D1E-8054-02CF5FCFC370}" type="sibTrans" cxnId="{EC840A6C-1A19-414B-BAE8-A076F3DB079B}">
      <dgm:prSet/>
      <dgm:spPr/>
      <dgm:t>
        <a:bodyPr/>
        <a:lstStyle/>
        <a:p>
          <a:endParaRPr lang="en-US"/>
        </a:p>
      </dgm:t>
    </dgm:pt>
    <dgm:pt modelId="{7F782A8A-BCE8-3946-AE47-FFC146A719CC}" type="pres">
      <dgm:prSet presAssocID="{BF6EDA0D-A84B-49FC-87A6-36B72D4C8A65}" presName="linear" presStyleCnt="0">
        <dgm:presLayoutVars>
          <dgm:animLvl val="lvl"/>
          <dgm:resizeHandles val="exact"/>
        </dgm:presLayoutVars>
      </dgm:prSet>
      <dgm:spPr/>
    </dgm:pt>
    <dgm:pt modelId="{080E4F1B-402B-974A-935C-BA06DB2693FB}" type="pres">
      <dgm:prSet presAssocID="{C622CCE2-EB63-4FBE-A6BA-CE53A29D9BB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3D5B96A-7121-2946-AC74-F99911E5C33F}" type="pres">
      <dgm:prSet presAssocID="{C622CCE2-EB63-4FBE-A6BA-CE53A29D9BB1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571CD49-4025-4A48-A6D1-771018C8A175}" srcId="{C622CCE2-EB63-4FBE-A6BA-CE53A29D9BB1}" destId="{BC761340-D7F2-4D54-81B9-680C7830FC3F}" srcOrd="1" destOrd="0" parTransId="{43C75FFF-59E8-4A56-ACCE-B19F5799388B}" sibTransId="{5109B775-31A7-4DAE-A3E6-7B8B9E41EB88}"/>
    <dgm:cxn modelId="{3FA89B54-1582-6845-B7B8-18F80E11D7E0}" type="presOf" srcId="{C622CCE2-EB63-4FBE-A6BA-CE53A29D9BB1}" destId="{080E4F1B-402B-974A-935C-BA06DB2693FB}" srcOrd="0" destOrd="0" presId="urn:microsoft.com/office/officeart/2005/8/layout/vList2"/>
    <dgm:cxn modelId="{7CF93963-569F-6A46-B089-10DE75681451}" type="presOf" srcId="{BF6EDA0D-A84B-49FC-87A6-36B72D4C8A65}" destId="{7F782A8A-BCE8-3946-AE47-FFC146A719CC}" srcOrd="0" destOrd="0" presId="urn:microsoft.com/office/officeart/2005/8/layout/vList2"/>
    <dgm:cxn modelId="{EC840A6C-1A19-414B-BAE8-A076F3DB079B}" srcId="{C622CCE2-EB63-4FBE-A6BA-CE53A29D9BB1}" destId="{9F1652ED-4712-4F42-872F-F81F1B59220F}" srcOrd="2" destOrd="0" parTransId="{D0FFDE53-1BCE-44BE-A41F-23F7DF9473F3}" sibTransId="{1C172EE1-F2A4-4D1E-8054-02CF5FCFC370}"/>
    <dgm:cxn modelId="{7360C9B2-2736-754B-A73C-A76F4168C551}" type="presOf" srcId="{9F1652ED-4712-4F42-872F-F81F1B59220F}" destId="{A3D5B96A-7121-2946-AC74-F99911E5C33F}" srcOrd="0" destOrd="2" presId="urn:microsoft.com/office/officeart/2005/8/layout/vList2"/>
    <dgm:cxn modelId="{965789CD-7B0A-4B90-AB90-91CBB5669330}" srcId="{C622CCE2-EB63-4FBE-A6BA-CE53A29D9BB1}" destId="{E02B7F60-AB14-40F7-8876-D0C42C871C8E}" srcOrd="0" destOrd="0" parTransId="{C8E43849-521E-4715-9850-F8EE28D39736}" sibTransId="{41A444DA-6C09-4363-8127-C7FBAA2F0031}"/>
    <dgm:cxn modelId="{BF6DC7D5-EB82-C444-9B9B-5B6A1B6B1D5A}" type="presOf" srcId="{E02B7F60-AB14-40F7-8876-D0C42C871C8E}" destId="{A3D5B96A-7121-2946-AC74-F99911E5C33F}" srcOrd="0" destOrd="0" presId="urn:microsoft.com/office/officeart/2005/8/layout/vList2"/>
    <dgm:cxn modelId="{FCECEDEB-AD10-0247-903F-8032E0660264}" type="presOf" srcId="{BC761340-D7F2-4D54-81B9-680C7830FC3F}" destId="{A3D5B96A-7121-2946-AC74-F99911E5C33F}" srcOrd="0" destOrd="1" presId="urn:microsoft.com/office/officeart/2005/8/layout/vList2"/>
    <dgm:cxn modelId="{AADA83F5-1884-4659-B683-B651AB161B1B}" srcId="{BF6EDA0D-A84B-49FC-87A6-36B72D4C8A65}" destId="{C622CCE2-EB63-4FBE-A6BA-CE53A29D9BB1}" srcOrd="0" destOrd="0" parTransId="{F2DB747C-E749-47BF-902D-98431B05B113}" sibTransId="{86E01086-F094-485E-8BCF-4E4D2A62AC90}"/>
    <dgm:cxn modelId="{5BDF91D3-D243-0A44-9AC1-169DFCE247F4}" type="presParOf" srcId="{7F782A8A-BCE8-3946-AE47-FFC146A719CC}" destId="{080E4F1B-402B-974A-935C-BA06DB2693FB}" srcOrd="0" destOrd="0" presId="urn:microsoft.com/office/officeart/2005/8/layout/vList2"/>
    <dgm:cxn modelId="{06166D01-B201-DF40-B817-FE76AB633E36}" type="presParOf" srcId="{7F782A8A-BCE8-3946-AE47-FFC146A719CC}" destId="{A3D5B96A-7121-2946-AC74-F99911E5C33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86A344-DAC9-4675-A197-D20B2E0C8F9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2D01D3-5135-48B5-BD1B-58C07F1525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Kalman Filter:</a:t>
          </a:r>
        </a:p>
      </dgm:t>
    </dgm:pt>
    <dgm:pt modelId="{5EA61FBC-EE86-4E09-9861-0D868786C402}" type="parTrans" cxnId="{95248F8F-2D6D-49A4-B9F3-D2C66227FC37}">
      <dgm:prSet/>
      <dgm:spPr/>
      <dgm:t>
        <a:bodyPr/>
        <a:lstStyle/>
        <a:p>
          <a:endParaRPr lang="en-US"/>
        </a:p>
      </dgm:t>
    </dgm:pt>
    <dgm:pt modelId="{4DEF9B4D-2EC3-49D1-B32F-70F8ACC1CF88}" type="sibTrans" cxnId="{95248F8F-2D6D-49A4-B9F3-D2C66227FC37}">
      <dgm:prSet/>
      <dgm:spPr/>
      <dgm:t>
        <a:bodyPr/>
        <a:lstStyle/>
        <a:p>
          <a:endParaRPr lang="en-US"/>
        </a:p>
      </dgm:t>
    </dgm:pt>
    <dgm:pt modelId="{03C4C6F1-733E-49F0-86D0-63FF0B444B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Predicts and updates object states.</a:t>
          </a:r>
        </a:p>
      </dgm:t>
    </dgm:pt>
    <dgm:pt modelId="{79A627EA-9F79-4F76-929F-BCA67700E49B}" type="parTrans" cxnId="{543379E7-0B7F-4EB8-A87F-833BF6F187E9}">
      <dgm:prSet/>
      <dgm:spPr/>
      <dgm:t>
        <a:bodyPr/>
        <a:lstStyle/>
        <a:p>
          <a:endParaRPr lang="en-US"/>
        </a:p>
      </dgm:t>
    </dgm:pt>
    <dgm:pt modelId="{FCA87395-3879-4575-943A-CC75C99226BE}" type="sibTrans" cxnId="{543379E7-0B7F-4EB8-A87F-833BF6F187E9}">
      <dgm:prSet/>
      <dgm:spPr/>
      <dgm:t>
        <a:bodyPr/>
        <a:lstStyle/>
        <a:p>
          <a:endParaRPr lang="en-US"/>
        </a:p>
      </dgm:t>
    </dgm:pt>
    <dgm:pt modelId="{1CE337B0-0B4D-45C0-9737-BCA9D54F145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Steps:</a:t>
          </a:r>
        </a:p>
      </dgm:t>
    </dgm:pt>
    <dgm:pt modelId="{9692619A-6B28-4627-891C-4725AEB35834}" type="parTrans" cxnId="{A8FDD0CB-87D0-412B-AC71-1ACD7F8CB1DB}">
      <dgm:prSet/>
      <dgm:spPr/>
      <dgm:t>
        <a:bodyPr/>
        <a:lstStyle/>
        <a:p>
          <a:endParaRPr lang="en-US"/>
        </a:p>
      </dgm:t>
    </dgm:pt>
    <dgm:pt modelId="{B4FF464B-4AB8-4774-8A28-8667458908D1}" type="sibTrans" cxnId="{A8FDD0CB-87D0-412B-AC71-1ACD7F8CB1DB}">
      <dgm:prSet/>
      <dgm:spPr/>
      <dgm:t>
        <a:bodyPr/>
        <a:lstStyle/>
        <a:p>
          <a:endParaRPr lang="en-US"/>
        </a:p>
      </dgm:t>
    </dgm:pt>
    <dgm:pt modelId="{8BC8E91B-1394-46E2-8697-9D2F9042F0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Initialize Kalman filter parameters.</a:t>
          </a:r>
        </a:p>
      </dgm:t>
    </dgm:pt>
    <dgm:pt modelId="{A9993C57-BA86-4E6E-9623-F89490255E94}" type="parTrans" cxnId="{21EB3801-1E59-4C6B-812D-7026037D754F}">
      <dgm:prSet/>
      <dgm:spPr/>
      <dgm:t>
        <a:bodyPr/>
        <a:lstStyle/>
        <a:p>
          <a:endParaRPr lang="en-US"/>
        </a:p>
      </dgm:t>
    </dgm:pt>
    <dgm:pt modelId="{9963E3AE-F438-4CCE-BABB-64D246173299}" type="sibTrans" cxnId="{21EB3801-1E59-4C6B-812D-7026037D754F}">
      <dgm:prSet/>
      <dgm:spPr/>
      <dgm:t>
        <a:bodyPr/>
        <a:lstStyle/>
        <a:p>
          <a:endParaRPr lang="en-US"/>
        </a:p>
      </dgm:t>
    </dgm:pt>
    <dgm:pt modelId="{81F4C3B2-4BB2-46D6-ABE6-22C78D279B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Predict the next state.</a:t>
          </a:r>
        </a:p>
      </dgm:t>
    </dgm:pt>
    <dgm:pt modelId="{9DC14F40-6213-436B-B688-830EC3EA5E06}" type="parTrans" cxnId="{2D249AE6-C05C-4303-ACAF-7141EA107FCB}">
      <dgm:prSet/>
      <dgm:spPr/>
      <dgm:t>
        <a:bodyPr/>
        <a:lstStyle/>
        <a:p>
          <a:endParaRPr lang="en-US"/>
        </a:p>
      </dgm:t>
    </dgm:pt>
    <dgm:pt modelId="{2AB68D0E-CC86-422F-9E30-B9F002998EE1}" type="sibTrans" cxnId="{2D249AE6-C05C-4303-ACAF-7141EA107FCB}">
      <dgm:prSet/>
      <dgm:spPr/>
      <dgm:t>
        <a:bodyPr/>
        <a:lstStyle/>
        <a:p>
          <a:endParaRPr lang="en-US"/>
        </a:p>
      </dgm:t>
    </dgm:pt>
    <dgm:pt modelId="{DB580AC3-5ACB-42F5-A0B6-04DB506AB3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 Update the state with measurements.</a:t>
          </a:r>
        </a:p>
      </dgm:t>
    </dgm:pt>
    <dgm:pt modelId="{81BF8698-9FEB-4A0E-9124-2CEA9FF750D6}" type="parTrans" cxnId="{26D50FEF-CAA3-4049-88B3-2FE5F0AFAD82}">
      <dgm:prSet/>
      <dgm:spPr/>
      <dgm:t>
        <a:bodyPr/>
        <a:lstStyle/>
        <a:p>
          <a:endParaRPr lang="en-US"/>
        </a:p>
      </dgm:t>
    </dgm:pt>
    <dgm:pt modelId="{785B4F6C-88FB-4A17-B917-18F95A5E68DC}" type="sibTrans" cxnId="{26D50FEF-CAA3-4049-88B3-2FE5F0AFAD82}">
      <dgm:prSet/>
      <dgm:spPr/>
      <dgm:t>
        <a:bodyPr/>
        <a:lstStyle/>
        <a:p>
          <a:endParaRPr lang="en-US"/>
        </a:p>
      </dgm:t>
    </dgm:pt>
    <dgm:pt modelId="{BBDEF73A-A051-4541-83B5-059EE27CC2BB}" type="pres">
      <dgm:prSet presAssocID="{7A86A344-DAC9-4675-A197-D20B2E0C8F97}" presName="root" presStyleCnt="0">
        <dgm:presLayoutVars>
          <dgm:dir/>
          <dgm:resizeHandles val="exact"/>
        </dgm:presLayoutVars>
      </dgm:prSet>
      <dgm:spPr/>
    </dgm:pt>
    <dgm:pt modelId="{DF67326F-EA9C-4953-A42C-E7BE7BABD4F5}" type="pres">
      <dgm:prSet presAssocID="{152D01D3-5135-48B5-BD1B-58C07F152564}" presName="compNode" presStyleCnt="0"/>
      <dgm:spPr/>
    </dgm:pt>
    <dgm:pt modelId="{C73FBADA-AC93-4A44-AFEF-1B620E2CDC88}" type="pres">
      <dgm:prSet presAssocID="{152D01D3-5135-48B5-BD1B-58C07F152564}" presName="bgRect" presStyleLbl="bgShp" presStyleIdx="0" presStyleCnt="2"/>
      <dgm:spPr/>
    </dgm:pt>
    <dgm:pt modelId="{23D698FE-6B31-4F5B-ADDA-FC7BE9605034}" type="pres">
      <dgm:prSet presAssocID="{152D01D3-5135-48B5-BD1B-58C07F15256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1A1434CB-8B79-4D6E-B014-930B49F53110}" type="pres">
      <dgm:prSet presAssocID="{152D01D3-5135-48B5-BD1B-58C07F152564}" presName="spaceRect" presStyleCnt="0"/>
      <dgm:spPr/>
    </dgm:pt>
    <dgm:pt modelId="{9DFAEFFB-72E5-4BDB-BC49-E3AEF1D8B6C2}" type="pres">
      <dgm:prSet presAssocID="{152D01D3-5135-48B5-BD1B-58C07F152564}" presName="parTx" presStyleLbl="revTx" presStyleIdx="0" presStyleCnt="4">
        <dgm:presLayoutVars>
          <dgm:chMax val="0"/>
          <dgm:chPref val="0"/>
        </dgm:presLayoutVars>
      </dgm:prSet>
      <dgm:spPr/>
    </dgm:pt>
    <dgm:pt modelId="{09F8853D-0F3C-4FE6-A586-2A8737D4E932}" type="pres">
      <dgm:prSet presAssocID="{152D01D3-5135-48B5-BD1B-58C07F152564}" presName="desTx" presStyleLbl="revTx" presStyleIdx="1" presStyleCnt="4">
        <dgm:presLayoutVars/>
      </dgm:prSet>
      <dgm:spPr/>
    </dgm:pt>
    <dgm:pt modelId="{87A0F8E0-E207-4362-A690-F763E9CC1FE7}" type="pres">
      <dgm:prSet presAssocID="{4DEF9B4D-2EC3-49D1-B32F-70F8ACC1CF88}" presName="sibTrans" presStyleCnt="0"/>
      <dgm:spPr/>
    </dgm:pt>
    <dgm:pt modelId="{CCDA4D69-FD11-431D-9CEF-B1D723839550}" type="pres">
      <dgm:prSet presAssocID="{1CE337B0-0B4D-45C0-9737-BCA9D54F145E}" presName="compNode" presStyleCnt="0"/>
      <dgm:spPr/>
    </dgm:pt>
    <dgm:pt modelId="{4B7EB744-FB88-4DAC-8FE0-BEDD3D111691}" type="pres">
      <dgm:prSet presAssocID="{1CE337B0-0B4D-45C0-9737-BCA9D54F145E}" presName="bgRect" presStyleLbl="bgShp" presStyleIdx="1" presStyleCnt="2"/>
      <dgm:spPr/>
    </dgm:pt>
    <dgm:pt modelId="{44BC3241-624C-433A-97C6-EA0BEB682390}" type="pres">
      <dgm:prSet presAssocID="{1CE337B0-0B4D-45C0-9737-BCA9D54F145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F37FDA06-6530-48B1-8221-3AD76E079C6E}" type="pres">
      <dgm:prSet presAssocID="{1CE337B0-0B4D-45C0-9737-BCA9D54F145E}" presName="spaceRect" presStyleCnt="0"/>
      <dgm:spPr/>
    </dgm:pt>
    <dgm:pt modelId="{2EDDFCBE-5F8A-4D0B-93EE-6FC70796E249}" type="pres">
      <dgm:prSet presAssocID="{1CE337B0-0B4D-45C0-9737-BCA9D54F145E}" presName="parTx" presStyleLbl="revTx" presStyleIdx="2" presStyleCnt="4">
        <dgm:presLayoutVars>
          <dgm:chMax val="0"/>
          <dgm:chPref val="0"/>
        </dgm:presLayoutVars>
      </dgm:prSet>
      <dgm:spPr/>
    </dgm:pt>
    <dgm:pt modelId="{1EFF8CAC-5F9E-4F10-B1AF-49A6CE792684}" type="pres">
      <dgm:prSet presAssocID="{1CE337B0-0B4D-45C0-9737-BCA9D54F145E}" presName="desTx" presStyleLbl="revTx" presStyleIdx="3" presStyleCnt="4">
        <dgm:presLayoutVars/>
      </dgm:prSet>
      <dgm:spPr/>
    </dgm:pt>
  </dgm:ptLst>
  <dgm:cxnLst>
    <dgm:cxn modelId="{21EB3801-1E59-4C6B-812D-7026037D754F}" srcId="{1CE337B0-0B4D-45C0-9737-BCA9D54F145E}" destId="{8BC8E91B-1394-46E2-8697-9D2F9042F050}" srcOrd="0" destOrd="0" parTransId="{A9993C57-BA86-4E6E-9623-F89490255E94}" sibTransId="{9963E3AE-F438-4CCE-BABB-64D246173299}"/>
    <dgm:cxn modelId="{C4EBE103-7AF5-4CCE-A089-1920B951470C}" type="presOf" srcId="{152D01D3-5135-48B5-BD1B-58C07F152564}" destId="{9DFAEFFB-72E5-4BDB-BC49-E3AEF1D8B6C2}" srcOrd="0" destOrd="0" presId="urn:microsoft.com/office/officeart/2018/2/layout/IconVerticalSolidList"/>
    <dgm:cxn modelId="{4A89CD17-046C-4F07-A4CA-5AA402247A77}" type="presOf" srcId="{03C4C6F1-733E-49F0-86D0-63FF0B444B3B}" destId="{09F8853D-0F3C-4FE6-A586-2A8737D4E932}" srcOrd="0" destOrd="0" presId="urn:microsoft.com/office/officeart/2018/2/layout/IconVerticalSolidList"/>
    <dgm:cxn modelId="{9C24D93A-4C99-45A8-8C83-69ED3789F42E}" type="presOf" srcId="{7A86A344-DAC9-4675-A197-D20B2E0C8F97}" destId="{BBDEF73A-A051-4541-83B5-059EE27CC2BB}" srcOrd="0" destOrd="0" presId="urn:microsoft.com/office/officeart/2018/2/layout/IconVerticalSolidList"/>
    <dgm:cxn modelId="{0FBA026F-6364-40C7-865E-324064E79F89}" type="presOf" srcId="{DB580AC3-5ACB-42F5-A0B6-04DB506AB359}" destId="{1EFF8CAC-5F9E-4F10-B1AF-49A6CE792684}" srcOrd="0" destOrd="2" presId="urn:microsoft.com/office/officeart/2018/2/layout/IconVerticalSolidList"/>
    <dgm:cxn modelId="{88DA8479-46CD-471A-99E0-1B110D201E99}" type="presOf" srcId="{8BC8E91B-1394-46E2-8697-9D2F9042F050}" destId="{1EFF8CAC-5F9E-4F10-B1AF-49A6CE792684}" srcOrd="0" destOrd="0" presId="urn:microsoft.com/office/officeart/2018/2/layout/IconVerticalSolidList"/>
    <dgm:cxn modelId="{95248F8F-2D6D-49A4-B9F3-D2C66227FC37}" srcId="{7A86A344-DAC9-4675-A197-D20B2E0C8F97}" destId="{152D01D3-5135-48B5-BD1B-58C07F152564}" srcOrd="0" destOrd="0" parTransId="{5EA61FBC-EE86-4E09-9861-0D868786C402}" sibTransId="{4DEF9B4D-2EC3-49D1-B32F-70F8ACC1CF88}"/>
    <dgm:cxn modelId="{0BFB1F98-3362-445F-B7F2-F171013A5C13}" type="presOf" srcId="{1CE337B0-0B4D-45C0-9737-BCA9D54F145E}" destId="{2EDDFCBE-5F8A-4D0B-93EE-6FC70796E249}" srcOrd="0" destOrd="0" presId="urn:microsoft.com/office/officeart/2018/2/layout/IconVerticalSolidList"/>
    <dgm:cxn modelId="{A8FDD0CB-87D0-412B-AC71-1ACD7F8CB1DB}" srcId="{7A86A344-DAC9-4675-A197-D20B2E0C8F97}" destId="{1CE337B0-0B4D-45C0-9737-BCA9D54F145E}" srcOrd="1" destOrd="0" parTransId="{9692619A-6B28-4627-891C-4725AEB35834}" sibTransId="{B4FF464B-4AB8-4774-8A28-8667458908D1}"/>
    <dgm:cxn modelId="{510FD1D0-9182-412D-92CF-AED1B7DE82B2}" type="presOf" srcId="{81F4C3B2-4BB2-46D6-ABE6-22C78D279B88}" destId="{1EFF8CAC-5F9E-4F10-B1AF-49A6CE792684}" srcOrd="0" destOrd="1" presId="urn:microsoft.com/office/officeart/2018/2/layout/IconVerticalSolidList"/>
    <dgm:cxn modelId="{2D249AE6-C05C-4303-ACAF-7141EA107FCB}" srcId="{1CE337B0-0B4D-45C0-9737-BCA9D54F145E}" destId="{81F4C3B2-4BB2-46D6-ABE6-22C78D279B88}" srcOrd="1" destOrd="0" parTransId="{9DC14F40-6213-436B-B688-830EC3EA5E06}" sibTransId="{2AB68D0E-CC86-422F-9E30-B9F002998EE1}"/>
    <dgm:cxn modelId="{543379E7-0B7F-4EB8-A87F-833BF6F187E9}" srcId="{152D01D3-5135-48B5-BD1B-58C07F152564}" destId="{03C4C6F1-733E-49F0-86D0-63FF0B444B3B}" srcOrd="0" destOrd="0" parTransId="{79A627EA-9F79-4F76-929F-BCA67700E49B}" sibTransId="{FCA87395-3879-4575-943A-CC75C99226BE}"/>
    <dgm:cxn modelId="{26D50FEF-CAA3-4049-88B3-2FE5F0AFAD82}" srcId="{1CE337B0-0B4D-45C0-9737-BCA9D54F145E}" destId="{DB580AC3-5ACB-42F5-A0B6-04DB506AB359}" srcOrd="2" destOrd="0" parTransId="{81BF8698-9FEB-4A0E-9124-2CEA9FF750D6}" sibTransId="{785B4F6C-88FB-4A17-B917-18F95A5E68DC}"/>
    <dgm:cxn modelId="{BA921E41-2EA4-4B6C-BC2E-E42D0D6566DE}" type="presParOf" srcId="{BBDEF73A-A051-4541-83B5-059EE27CC2BB}" destId="{DF67326F-EA9C-4953-A42C-E7BE7BABD4F5}" srcOrd="0" destOrd="0" presId="urn:microsoft.com/office/officeart/2018/2/layout/IconVerticalSolidList"/>
    <dgm:cxn modelId="{0616E9BB-94EE-4224-A884-C87E34C80240}" type="presParOf" srcId="{DF67326F-EA9C-4953-A42C-E7BE7BABD4F5}" destId="{C73FBADA-AC93-4A44-AFEF-1B620E2CDC88}" srcOrd="0" destOrd="0" presId="urn:microsoft.com/office/officeart/2018/2/layout/IconVerticalSolidList"/>
    <dgm:cxn modelId="{85121FE6-394C-4E28-9078-532BB0DAB160}" type="presParOf" srcId="{DF67326F-EA9C-4953-A42C-E7BE7BABD4F5}" destId="{23D698FE-6B31-4F5B-ADDA-FC7BE9605034}" srcOrd="1" destOrd="0" presId="urn:microsoft.com/office/officeart/2018/2/layout/IconVerticalSolidList"/>
    <dgm:cxn modelId="{29E2FE30-5948-402E-950E-B4A5A5A876FF}" type="presParOf" srcId="{DF67326F-EA9C-4953-A42C-E7BE7BABD4F5}" destId="{1A1434CB-8B79-4D6E-B014-930B49F53110}" srcOrd="2" destOrd="0" presId="urn:microsoft.com/office/officeart/2018/2/layout/IconVerticalSolidList"/>
    <dgm:cxn modelId="{B5673AD1-4C95-4C02-8C99-11B20CC66C7C}" type="presParOf" srcId="{DF67326F-EA9C-4953-A42C-E7BE7BABD4F5}" destId="{9DFAEFFB-72E5-4BDB-BC49-E3AEF1D8B6C2}" srcOrd="3" destOrd="0" presId="urn:microsoft.com/office/officeart/2018/2/layout/IconVerticalSolidList"/>
    <dgm:cxn modelId="{3ACF7260-7850-4563-B562-CBB912FBB326}" type="presParOf" srcId="{DF67326F-EA9C-4953-A42C-E7BE7BABD4F5}" destId="{09F8853D-0F3C-4FE6-A586-2A8737D4E932}" srcOrd="4" destOrd="0" presId="urn:microsoft.com/office/officeart/2018/2/layout/IconVerticalSolidList"/>
    <dgm:cxn modelId="{A3154942-5F5B-43E5-BD2F-1252D882CAF2}" type="presParOf" srcId="{BBDEF73A-A051-4541-83B5-059EE27CC2BB}" destId="{87A0F8E0-E207-4362-A690-F763E9CC1FE7}" srcOrd="1" destOrd="0" presId="urn:microsoft.com/office/officeart/2018/2/layout/IconVerticalSolidList"/>
    <dgm:cxn modelId="{CCA78883-FA5F-4F0D-AD12-A5B3B9651A2E}" type="presParOf" srcId="{BBDEF73A-A051-4541-83B5-059EE27CC2BB}" destId="{CCDA4D69-FD11-431D-9CEF-B1D723839550}" srcOrd="2" destOrd="0" presId="urn:microsoft.com/office/officeart/2018/2/layout/IconVerticalSolidList"/>
    <dgm:cxn modelId="{5E33D06B-10AF-440A-8081-48CC37C63E14}" type="presParOf" srcId="{CCDA4D69-FD11-431D-9CEF-B1D723839550}" destId="{4B7EB744-FB88-4DAC-8FE0-BEDD3D111691}" srcOrd="0" destOrd="0" presId="urn:microsoft.com/office/officeart/2018/2/layout/IconVerticalSolidList"/>
    <dgm:cxn modelId="{3DF72547-C850-40EC-9E3C-6ECA635B8FDA}" type="presParOf" srcId="{CCDA4D69-FD11-431D-9CEF-B1D723839550}" destId="{44BC3241-624C-433A-97C6-EA0BEB682390}" srcOrd="1" destOrd="0" presId="urn:microsoft.com/office/officeart/2018/2/layout/IconVerticalSolidList"/>
    <dgm:cxn modelId="{30814BF2-CEB0-4D50-BE2E-AFB4CB728534}" type="presParOf" srcId="{CCDA4D69-FD11-431D-9CEF-B1D723839550}" destId="{F37FDA06-6530-48B1-8221-3AD76E079C6E}" srcOrd="2" destOrd="0" presId="urn:microsoft.com/office/officeart/2018/2/layout/IconVerticalSolidList"/>
    <dgm:cxn modelId="{F59A6518-0E46-48C6-8A31-BB8916906EC1}" type="presParOf" srcId="{CCDA4D69-FD11-431D-9CEF-B1D723839550}" destId="{2EDDFCBE-5F8A-4D0B-93EE-6FC70796E249}" srcOrd="3" destOrd="0" presId="urn:microsoft.com/office/officeart/2018/2/layout/IconVerticalSolidList"/>
    <dgm:cxn modelId="{E0B11165-973A-417A-A7BE-D00C052BAD6F}" type="presParOf" srcId="{CCDA4D69-FD11-431D-9CEF-B1D723839550}" destId="{1EFF8CAC-5F9E-4F10-B1AF-49A6CE792684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8B3776B-0A10-4ADD-8CAB-95D99809D200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45D1718-CA27-4A5E-BDE0-0F374C542307}">
      <dgm:prSet/>
      <dgm:spPr/>
      <dgm:t>
        <a:bodyPr/>
        <a:lstStyle/>
        <a:p>
          <a:r>
            <a:rPr lang="en-US"/>
            <a:t>Object detection identifies and localizes objects.</a:t>
          </a:r>
        </a:p>
      </dgm:t>
    </dgm:pt>
    <dgm:pt modelId="{DC81DF50-96E4-4CC7-B9B9-C215601EDF2F}" type="parTrans" cxnId="{945491E6-54CB-4475-A20D-3273650338F2}">
      <dgm:prSet/>
      <dgm:spPr/>
      <dgm:t>
        <a:bodyPr/>
        <a:lstStyle/>
        <a:p>
          <a:endParaRPr lang="en-US"/>
        </a:p>
      </dgm:t>
    </dgm:pt>
    <dgm:pt modelId="{80D03085-F9B8-49CE-BB04-D4DCAE0176D3}" type="sibTrans" cxnId="{945491E6-54CB-4475-A20D-3273650338F2}">
      <dgm:prSet/>
      <dgm:spPr/>
      <dgm:t>
        <a:bodyPr/>
        <a:lstStyle/>
        <a:p>
          <a:endParaRPr lang="en-US"/>
        </a:p>
      </dgm:t>
    </dgm:pt>
    <dgm:pt modelId="{505DD75B-309F-42BD-A82A-59D9A19D94E1}">
      <dgm:prSet/>
      <dgm:spPr/>
      <dgm:t>
        <a:bodyPr/>
        <a:lstStyle/>
        <a:p>
          <a:r>
            <a:rPr lang="en-US"/>
            <a:t>- Object tracking follows objects over time.</a:t>
          </a:r>
        </a:p>
      </dgm:t>
    </dgm:pt>
    <dgm:pt modelId="{4C73457E-FABA-456E-B0CE-3FA27D421AF7}" type="parTrans" cxnId="{78BE037D-EB61-436A-AF9F-7D307E6F517C}">
      <dgm:prSet/>
      <dgm:spPr/>
      <dgm:t>
        <a:bodyPr/>
        <a:lstStyle/>
        <a:p>
          <a:endParaRPr lang="en-US"/>
        </a:p>
      </dgm:t>
    </dgm:pt>
    <dgm:pt modelId="{9EE039C7-7D38-4E2E-8236-CC710B774A0C}" type="sibTrans" cxnId="{78BE037D-EB61-436A-AF9F-7D307E6F517C}">
      <dgm:prSet/>
      <dgm:spPr/>
      <dgm:t>
        <a:bodyPr/>
        <a:lstStyle/>
        <a:p>
          <a:endParaRPr lang="en-US"/>
        </a:p>
      </dgm:t>
    </dgm:pt>
    <dgm:pt modelId="{BF249B3E-98A2-4A1A-B0A0-1132624938CC}">
      <dgm:prSet/>
      <dgm:spPr/>
      <dgm:t>
        <a:bodyPr/>
        <a:lstStyle/>
        <a:p>
          <a:r>
            <a:rPr lang="en-US"/>
            <a:t>- Haar Cascade and Kalman Filter are traditional, efficient methods.</a:t>
          </a:r>
        </a:p>
      </dgm:t>
    </dgm:pt>
    <dgm:pt modelId="{60CE0B2D-5F0A-4DFF-A2B4-064ECE542852}" type="parTrans" cxnId="{C8463EC3-4FEC-4937-8AB4-8BC8154AF3FA}">
      <dgm:prSet/>
      <dgm:spPr/>
      <dgm:t>
        <a:bodyPr/>
        <a:lstStyle/>
        <a:p>
          <a:endParaRPr lang="en-US"/>
        </a:p>
      </dgm:t>
    </dgm:pt>
    <dgm:pt modelId="{961FA165-E26F-4424-AE39-915FEC78CA45}" type="sibTrans" cxnId="{C8463EC3-4FEC-4937-8AB4-8BC8154AF3FA}">
      <dgm:prSet/>
      <dgm:spPr/>
      <dgm:t>
        <a:bodyPr/>
        <a:lstStyle/>
        <a:p>
          <a:endParaRPr lang="en-US"/>
        </a:p>
      </dgm:t>
    </dgm:pt>
    <dgm:pt modelId="{B8BEA96D-DDC3-4A33-BEFF-24B8C5487F9C}">
      <dgm:prSet/>
      <dgm:spPr/>
      <dgm:t>
        <a:bodyPr/>
        <a:lstStyle/>
        <a:p>
          <a:r>
            <a:rPr lang="en-US"/>
            <a:t>- Explore modern deep learning methods.</a:t>
          </a:r>
        </a:p>
      </dgm:t>
    </dgm:pt>
    <dgm:pt modelId="{0C1105DC-6F3A-43F4-8CA2-AFF3F73C3C88}" type="parTrans" cxnId="{22200B08-4D9E-4AEB-9F1A-955CD4B5EC2D}">
      <dgm:prSet/>
      <dgm:spPr/>
      <dgm:t>
        <a:bodyPr/>
        <a:lstStyle/>
        <a:p>
          <a:endParaRPr lang="en-US"/>
        </a:p>
      </dgm:t>
    </dgm:pt>
    <dgm:pt modelId="{03965B29-40BC-42C0-B62E-4E40FB63FFE4}" type="sibTrans" cxnId="{22200B08-4D9E-4AEB-9F1A-955CD4B5EC2D}">
      <dgm:prSet/>
      <dgm:spPr/>
      <dgm:t>
        <a:bodyPr/>
        <a:lstStyle/>
        <a:p>
          <a:endParaRPr lang="en-US"/>
        </a:p>
      </dgm:t>
    </dgm:pt>
    <dgm:pt modelId="{C6B82977-43CE-064E-9973-5922614B18F0}" type="pres">
      <dgm:prSet presAssocID="{F8B3776B-0A10-4ADD-8CAB-95D99809D200}" presName="vert0" presStyleCnt="0">
        <dgm:presLayoutVars>
          <dgm:dir/>
          <dgm:animOne val="branch"/>
          <dgm:animLvl val="lvl"/>
        </dgm:presLayoutVars>
      </dgm:prSet>
      <dgm:spPr/>
    </dgm:pt>
    <dgm:pt modelId="{604866EF-24E9-4B41-931D-33A7A5374482}" type="pres">
      <dgm:prSet presAssocID="{E45D1718-CA27-4A5E-BDE0-0F374C542307}" presName="thickLine" presStyleLbl="alignNode1" presStyleIdx="0" presStyleCnt="1"/>
      <dgm:spPr/>
    </dgm:pt>
    <dgm:pt modelId="{4B645785-EE04-094C-9698-4BB36692FB6C}" type="pres">
      <dgm:prSet presAssocID="{E45D1718-CA27-4A5E-BDE0-0F374C542307}" presName="horz1" presStyleCnt="0"/>
      <dgm:spPr/>
    </dgm:pt>
    <dgm:pt modelId="{26715D3C-3E4E-664F-8C50-BDB87553DE2E}" type="pres">
      <dgm:prSet presAssocID="{E45D1718-CA27-4A5E-BDE0-0F374C542307}" presName="tx1" presStyleLbl="revTx" presStyleIdx="0" presStyleCnt="4"/>
      <dgm:spPr/>
    </dgm:pt>
    <dgm:pt modelId="{DE82A8C4-277B-B847-8A16-78E5D534A975}" type="pres">
      <dgm:prSet presAssocID="{E45D1718-CA27-4A5E-BDE0-0F374C542307}" presName="vert1" presStyleCnt="0"/>
      <dgm:spPr/>
    </dgm:pt>
    <dgm:pt modelId="{254C74E3-C3D3-EA49-BC9F-414D8F3249DF}" type="pres">
      <dgm:prSet presAssocID="{505DD75B-309F-42BD-A82A-59D9A19D94E1}" presName="vertSpace2a" presStyleCnt="0"/>
      <dgm:spPr/>
    </dgm:pt>
    <dgm:pt modelId="{9BE5A6FE-78E0-7646-9300-34F57937F217}" type="pres">
      <dgm:prSet presAssocID="{505DD75B-309F-42BD-A82A-59D9A19D94E1}" presName="horz2" presStyleCnt="0"/>
      <dgm:spPr/>
    </dgm:pt>
    <dgm:pt modelId="{AFFC1191-8333-3C47-B132-FB1414882350}" type="pres">
      <dgm:prSet presAssocID="{505DD75B-309F-42BD-A82A-59D9A19D94E1}" presName="horzSpace2" presStyleCnt="0"/>
      <dgm:spPr/>
    </dgm:pt>
    <dgm:pt modelId="{9AEE61E6-FCCD-6949-BBC0-A5C0E41E8056}" type="pres">
      <dgm:prSet presAssocID="{505DD75B-309F-42BD-A82A-59D9A19D94E1}" presName="tx2" presStyleLbl="revTx" presStyleIdx="1" presStyleCnt="4"/>
      <dgm:spPr/>
    </dgm:pt>
    <dgm:pt modelId="{C240A2CD-A3FB-0A4B-AF0B-49418743E09B}" type="pres">
      <dgm:prSet presAssocID="{505DD75B-309F-42BD-A82A-59D9A19D94E1}" presName="vert2" presStyleCnt="0"/>
      <dgm:spPr/>
    </dgm:pt>
    <dgm:pt modelId="{7DCC714C-CF0F-2543-9B5F-03D4653D7B40}" type="pres">
      <dgm:prSet presAssocID="{505DD75B-309F-42BD-A82A-59D9A19D94E1}" presName="thinLine2b" presStyleLbl="callout" presStyleIdx="0" presStyleCnt="3"/>
      <dgm:spPr/>
    </dgm:pt>
    <dgm:pt modelId="{E6281922-6986-4D4A-BBEB-31680432B1C2}" type="pres">
      <dgm:prSet presAssocID="{505DD75B-309F-42BD-A82A-59D9A19D94E1}" presName="vertSpace2b" presStyleCnt="0"/>
      <dgm:spPr/>
    </dgm:pt>
    <dgm:pt modelId="{E526E1C4-1A37-854B-B1F9-215150D08FB6}" type="pres">
      <dgm:prSet presAssocID="{BF249B3E-98A2-4A1A-B0A0-1132624938CC}" presName="horz2" presStyleCnt="0"/>
      <dgm:spPr/>
    </dgm:pt>
    <dgm:pt modelId="{0B2F6434-76AC-8141-AA21-E59AEF983FBB}" type="pres">
      <dgm:prSet presAssocID="{BF249B3E-98A2-4A1A-B0A0-1132624938CC}" presName="horzSpace2" presStyleCnt="0"/>
      <dgm:spPr/>
    </dgm:pt>
    <dgm:pt modelId="{B633B0E5-307C-DF47-B4AB-3B0E3DAD1618}" type="pres">
      <dgm:prSet presAssocID="{BF249B3E-98A2-4A1A-B0A0-1132624938CC}" presName="tx2" presStyleLbl="revTx" presStyleIdx="2" presStyleCnt="4"/>
      <dgm:spPr/>
    </dgm:pt>
    <dgm:pt modelId="{C2A51A90-CBBE-BD42-94A1-6F6D62B96B4D}" type="pres">
      <dgm:prSet presAssocID="{BF249B3E-98A2-4A1A-B0A0-1132624938CC}" presName="vert2" presStyleCnt="0"/>
      <dgm:spPr/>
    </dgm:pt>
    <dgm:pt modelId="{1779A7CF-09DD-BD4C-832D-3A5599BEA9FE}" type="pres">
      <dgm:prSet presAssocID="{BF249B3E-98A2-4A1A-B0A0-1132624938CC}" presName="thinLine2b" presStyleLbl="callout" presStyleIdx="1" presStyleCnt="3"/>
      <dgm:spPr/>
    </dgm:pt>
    <dgm:pt modelId="{3BF97B58-343A-C246-A9EE-78A501AFFDB5}" type="pres">
      <dgm:prSet presAssocID="{BF249B3E-98A2-4A1A-B0A0-1132624938CC}" presName="vertSpace2b" presStyleCnt="0"/>
      <dgm:spPr/>
    </dgm:pt>
    <dgm:pt modelId="{9734D566-37B6-2647-8143-316B0CD09485}" type="pres">
      <dgm:prSet presAssocID="{B8BEA96D-DDC3-4A33-BEFF-24B8C5487F9C}" presName="horz2" presStyleCnt="0"/>
      <dgm:spPr/>
    </dgm:pt>
    <dgm:pt modelId="{08DAB7CD-99B9-BF41-ABB5-A6D663371E1A}" type="pres">
      <dgm:prSet presAssocID="{B8BEA96D-DDC3-4A33-BEFF-24B8C5487F9C}" presName="horzSpace2" presStyleCnt="0"/>
      <dgm:spPr/>
    </dgm:pt>
    <dgm:pt modelId="{C0101DF8-5096-6A45-B022-3ED701037F02}" type="pres">
      <dgm:prSet presAssocID="{B8BEA96D-DDC3-4A33-BEFF-24B8C5487F9C}" presName="tx2" presStyleLbl="revTx" presStyleIdx="3" presStyleCnt="4"/>
      <dgm:spPr/>
    </dgm:pt>
    <dgm:pt modelId="{66AC051D-0C7E-384C-92D7-F1E67239AEE8}" type="pres">
      <dgm:prSet presAssocID="{B8BEA96D-DDC3-4A33-BEFF-24B8C5487F9C}" presName="vert2" presStyleCnt="0"/>
      <dgm:spPr/>
    </dgm:pt>
    <dgm:pt modelId="{4BB52F9C-8E6A-394A-9229-28711F94585D}" type="pres">
      <dgm:prSet presAssocID="{B8BEA96D-DDC3-4A33-BEFF-24B8C5487F9C}" presName="thinLine2b" presStyleLbl="callout" presStyleIdx="2" presStyleCnt="3"/>
      <dgm:spPr/>
    </dgm:pt>
    <dgm:pt modelId="{74EA9C67-EC5C-4A4D-9C7B-3174B704925D}" type="pres">
      <dgm:prSet presAssocID="{B8BEA96D-DDC3-4A33-BEFF-24B8C5487F9C}" presName="vertSpace2b" presStyleCnt="0"/>
      <dgm:spPr/>
    </dgm:pt>
  </dgm:ptLst>
  <dgm:cxnLst>
    <dgm:cxn modelId="{22200B08-4D9E-4AEB-9F1A-955CD4B5EC2D}" srcId="{E45D1718-CA27-4A5E-BDE0-0F374C542307}" destId="{B8BEA96D-DDC3-4A33-BEFF-24B8C5487F9C}" srcOrd="2" destOrd="0" parTransId="{0C1105DC-6F3A-43F4-8CA2-AFF3F73C3C88}" sibTransId="{03965B29-40BC-42C0-B62E-4E40FB63FFE4}"/>
    <dgm:cxn modelId="{2C4B4C4E-6FA8-D74C-A104-4A145A52EEC7}" type="presOf" srcId="{B8BEA96D-DDC3-4A33-BEFF-24B8C5487F9C}" destId="{C0101DF8-5096-6A45-B022-3ED701037F02}" srcOrd="0" destOrd="0" presId="urn:microsoft.com/office/officeart/2008/layout/LinedList"/>
    <dgm:cxn modelId="{78BE037D-EB61-436A-AF9F-7D307E6F517C}" srcId="{E45D1718-CA27-4A5E-BDE0-0F374C542307}" destId="{505DD75B-309F-42BD-A82A-59D9A19D94E1}" srcOrd="0" destOrd="0" parTransId="{4C73457E-FABA-456E-B0CE-3FA27D421AF7}" sibTransId="{9EE039C7-7D38-4E2E-8236-CC710B774A0C}"/>
    <dgm:cxn modelId="{D16C1D8A-0338-1C48-8DD5-9AEA233D8ED0}" type="presOf" srcId="{505DD75B-309F-42BD-A82A-59D9A19D94E1}" destId="{9AEE61E6-FCCD-6949-BBC0-A5C0E41E8056}" srcOrd="0" destOrd="0" presId="urn:microsoft.com/office/officeart/2008/layout/LinedList"/>
    <dgm:cxn modelId="{56708398-02CA-6446-B1D7-7AE528960798}" type="presOf" srcId="{F8B3776B-0A10-4ADD-8CAB-95D99809D200}" destId="{C6B82977-43CE-064E-9973-5922614B18F0}" srcOrd="0" destOrd="0" presId="urn:microsoft.com/office/officeart/2008/layout/LinedList"/>
    <dgm:cxn modelId="{BAFF169F-8FF6-C248-ACFB-56E6905FAB33}" type="presOf" srcId="{BF249B3E-98A2-4A1A-B0A0-1132624938CC}" destId="{B633B0E5-307C-DF47-B4AB-3B0E3DAD1618}" srcOrd="0" destOrd="0" presId="urn:microsoft.com/office/officeart/2008/layout/LinedList"/>
    <dgm:cxn modelId="{C8463EC3-4FEC-4937-8AB4-8BC8154AF3FA}" srcId="{E45D1718-CA27-4A5E-BDE0-0F374C542307}" destId="{BF249B3E-98A2-4A1A-B0A0-1132624938CC}" srcOrd="1" destOrd="0" parTransId="{60CE0B2D-5F0A-4DFF-A2B4-064ECE542852}" sibTransId="{961FA165-E26F-4424-AE39-915FEC78CA45}"/>
    <dgm:cxn modelId="{945491E6-54CB-4475-A20D-3273650338F2}" srcId="{F8B3776B-0A10-4ADD-8CAB-95D99809D200}" destId="{E45D1718-CA27-4A5E-BDE0-0F374C542307}" srcOrd="0" destOrd="0" parTransId="{DC81DF50-96E4-4CC7-B9B9-C215601EDF2F}" sibTransId="{80D03085-F9B8-49CE-BB04-D4DCAE0176D3}"/>
    <dgm:cxn modelId="{062CF1FE-6E91-0243-904B-7A843A1A41F7}" type="presOf" srcId="{E45D1718-CA27-4A5E-BDE0-0F374C542307}" destId="{26715D3C-3E4E-664F-8C50-BDB87553DE2E}" srcOrd="0" destOrd="0" presId="urn:microsoft.com/office/officeart/2008/layout/LinedList"/>
    <dgm:cxn modelId="{C6ABD1D1-9FAB-8B46-A02B-78C13D8951AF}" type="presParOf" srcId="{C6B82977-43CE-064E-9973-5922614B18F0}" destId="{604866EF-24E9-4B41-931D-33A7A5374482}" srcOrd="0" destOrd="0" presId="urn:microsoft.com/office/officeart/2008/layout/LinedList"/>
    <dgm:cxn modelId="{695BA23F-4EFC-C048-B245-E57C148BBBC7}" type="presParOf" srcId="{C6B82977-43CE-064E-9973-5922614B18F0}" destId="{4B645785-EE04-094C-9698-4BB36692FB6C}" srcOrd="1" destOrd="0" presId="urn:microsoft.com/office/officeart/2008/layout/LinedList"/>
    <dgm:cxn modelId="{A7AF23A6-76D1-3141-91B8-4E141B90DA94}" type="presParOf" srcId="{4B645785-EE04-094C-9698-4BB36692FB6C}" destId="{26715D3C-3E4E-664F-8C50-BDB87553DE2E}" srcOrd="0" destOrd="0" presId="urn:microsoft.com/office/officeart/2008/layout/LinedList"/>
    <dgm:cxn modelId="{169F6ACD-776D-4C4E-81D3-15D5294FDB49}" type="presParOf" srcId="{4B645785-EE04-094C-9698-4BB36692FB6C}" destId="{DE82A8C4-277B-B847-8A16-78E5D534A975}" srcOrd="1" destOrd="0" presId="urn:microsoft.com/office/officeart/2008/layout/LinedList"/>
    <dgm:cxn modelId="{11D05AB2-6878-A346-8AC8-D0675ACEBB62}" type="presParOf" srcId="{DE82A8C4-277B-B847-8A16-78E5D534A975}" destId="{254C74E3-C3D3-EA49-BC9F-414D8F3249DF}" srcOrd="0" destOrd="0" presId="urn:microsoft.com/office/officeart/2008/layout/LinedList"/>
    <dgm:cxn modelId="{C0B7B161-EEAB-1041-B5ED-976EC770763E}" type="presParOf" srcId="{DE82A8C4-277B-B847-8A16-78E5D534A975}" destId="{9BE5A6FE-78E0-7646-9300-34F57937F217}" srcOrd="1" destOrd="0" presId="urn:microsoft.com/office/officeart/2008/layout/LinedList"/>
    <dgm:cxn modelId="{199319CB-E415-2643-95B4-1BF2C21CF21A}" type="presParOf" srcId="{9BE5A6FE-78E0-7646-9300-34F57937F217}" destId="{AFFC1191-8333-3C47-B132-FB1414882350}" srcOrd="0" destOrd="0" presId="urn:microsoft.com/office/officeart/2008/layout/LinedList"/>
    <dgm:cxn modelId="{BDC8D880-B880-1E48-BF38-384CAA5C8357}" type="presParOf" srcId="{9BE5A6FE-78E0-7646-9300-34F57937F217}" destId="{9AEE61E6-FCCD-6949-BBC0-A5C0E41E8056}" srcOrd="1" destOrd="0" presId="urn:microsoft.com/office/officeart/2008/layout/LinedList"/>
    <dgm:cxn modelId="{4231EAC8-8A3D-6E4D-86C3-22356036BF38}" type="presParOf" srcId="{9BE5A6FE-78E0-7646-9300-34F57937F217}" destId="{C240A2CD-A3FB-0A4B-AF0B-49418743E09B}" srcOrd="2" destOrd="0" presId="urn:microsoft.com/office/officeart/2008/layout/LinedList"/>
    <dgm:cxn modelId="{495D36F6-ADFA-F749-908C-2E44E163AFD6}" type="presParOf" srcId="{DE82A8C4-277B-B847-8A16-78E5D534A975}" destId="{7DCC714C-CF0F-2543-9B5F-03D4653D7B40}" srcOrd="2" destOrd="0" presId="urn:microsoft.com/office/officeart/2008/layout/LinedList"/>
    <dgm:cxn modelId="{B98E2DA1-213D-4F4F-93B9-DA6D1AF0870E}" type="presParOf" srcId="{DE82A8C4-277B-B847-8A16-78E5D534A975}" destId="{E6281922-6986-4D4A-BBEB-31680432B1C2}" srcOrd="3" destOrd="0" presId="urn:microsoft.com/office/officeart/2008/layout/LinedList"/>
    <dgm:cxn modelId="{420B79D9-BDB5-2F4A-9AEF-DFB4E9BDA4A6}" type="presParOf" srcId="{DE82A8C4-277B-B847-8A16-78E5D534A975}" destId="{E526E1C4-1A37-854B-B1F9-215150D08FB6}" srcOrd="4" destOrd="0" presId="urn:microsoft.com/office/officeart/2008/layout/LinedList"/>
    <dgm:cxn modelId="{78F59396-9BC5-AA48-A70E-0E1618A01C0F}" type="presParOf" srcId="{E526E1C4-1A37-854B-B1F9-215150D08FB6}" destId="{0B2F6434-76AC-8141-AA21-E59AEF983FBB}" srcOrd="0" destOrd="0" presId="urn:microsoft.com/office/officeart/2008/layout/LinedList"/>
    <dgm:cxn modelId="{570B68AA-F0A7-E74E-957F-D0F36BDCE2CC}" type="presParOf" srcId="{E526E1C4-1A37-854B-B1F9-215150D08FB6}" destId="{B633B0E5-307C-DF47-B4AB-3B0E3DAD1618}" srcOrd="1" destOrd="0" presId="urn:microsoft.com/office/officeart/2008/layout/LinedList"/>
    <dgm:cxn modelId="{7B06E34F-02BB-EF44-8A58-6E4113BD73C0}" type="presParOf" srcId="{E526E1C4-1A37-854B-B1F9-215150D08FB6}" destId="{C2A51A90-CBBE-BD42-94A1-6F6D62B96B4D}" srcOrd="2" destOrd="0" presId="urn:microsoft.com/office/officeart/2008/layout/LinedList"/>
    <dgm:cxn modelId="{B79ADB74-C467-8B45-820C-860FCAFDBA0A}" type="presParOf" srcId="{DE82A8C4-277B-B847-8A16-78E5D534A975}" destId="{1779A7CF-09DD-BD4C-832D-3A5599BEA9FE}" srcOrd="5" destOrd="0" presId="urn:microsoft.com/office/officeart/2008/layout/LinedList"/>
    <dgm:cxn modelId="{0B331E49-778F-534B-ADCA-1B3407AB93BB}" type="presParOf" srcId="{DE82A8C4-277B-B847-8A16-78E5D534A975}" destId="{3BF97B58-343A-C246-A9EE-78A501AFFDB5}" srcOrd="6" destOrd="0" presId="urn:microsoft.com/office/officeart/2008/layout/LinedList"/>
    <dgm:cxn modelId="{40B7BEFC-2DE3-9246-969C-D6EA86349D65}" type="presParOf" srcId="{DE82A8C4-277B-B847-8A16-78E5D534A975}" destId="{9734D566-37B6-2647-8143-316B0CD09485}" srcOrd="7" destOrd="0" presId="urn:microsoft.com/office/officeart/2008/layout/LinedList"/>
    <dgm:cxn modelId="{BA5623AB-40CC-D742-AC18-A22B2C787DEB}" type="presParOf" srcId="{9734D566-37B6-2647-8143-316B0CD09485}" destId="{08DAB7CD-99B9-BF41-ABB5-A6D663371E1A}" srcOrd="0" destOrd="0" presId="urn:microsoft.com/office/officeart/2008/layout/LinedList"/>
    <dgm:cxn modelId="{1F5FF989-AFC0-414D-B895-C277EE10B915}" type="presParOf" srcId="{9734D566-37B6-2647-8143-316B0CD09485}" destId="{C0101DF8-5096-6A45-B022-3ED701037F02}" srcOrd="1" destOrd="0" presId="urn:microsoft.com/office/officeart/2008/layout/LinedList"/>
    <dgm:cxn modelId="{1A732592-8BC4-A140-AA47-CB87A2BBFCD4}" type="presParOf" srcId="{9734D566-37B6-2647-8143-316B0CD09485}" destId="{66AC051D-0C7E-384C-92D7-F1E67239AEE8}" srcOrd="2" destOrd="0" presId="urn:microsoft.com/office/officeart/2008/layout/LinedList"/>
    <dgm:cxn modelId="{D19E7FA8-E464-E249-98EA-7E01E82D2B84}" type="presParOf" srcId="{DE82A8C4-277B-B847-8A16-78E5D534A975}" destId="{4BB52F9C-8E6A-394A-9229-28711F94585D}" srcOrd="8" destOrd="0" presId="urn:microsoft.com/office/officeart/2008/layout/LinedList"/>
    <dgm:cxn modelId="{0552F933-A778-1542-8F86-1FCE94167C20}" type="presParOf" srcId="{DE82A8C4-277B-B847-8A16-78E5D534A975}" destId="{74EA9C67-EC5C-4A4D-9C7B-3174B704925D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08601-1F7C-8142-9617-D6B6BF97EF22}">
      <dsp:nvSpPr>
        <dsp:cNvPr id="0" name=""/>
        <dsp:cNvSpPr/>
      </dsp:nvSpPr>
      <dsp:spPr>
        <a:xfrm>
          <a:off x="0" y="1913"/>
          <a:ext cx="399335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9BF181F-4CFC-E945-A2EA-712EF67E8BE3}">
      <dsp:nvSpPr>
        <dsp:cNvPr id="0" name=""/>
        <dsp:cNvSpPr/>
      </dsp:nvSpPr>
      <dsp:spPr>
        <a:xfrm>
          <a:off x="0" y="1913"/>
          <a:ext cx="3993357" cy="652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 Detection:</a:t>
          </a:r>
        </a:p>
      </dsp:txBody>
      <dsp:txXfrm>
        <a:off x="0" y="1913"/>
        <a:ext cx="3993357" cy="652618"/>
      </dsp:txXfrm>
    </dsp:sp>
    <dsp:sp modelId="{CDD73D8A-8632-834C-BDA2-F39B807FD2FB}">
      <dsp:nvSpPr>
        <dsp:cNvPr id="0" name=""/>
        <dsp:cNvSpPr/>
      </dsp:nvSpPr>
      <dsp:spPr>
        <a:xfrm>
          <a:off x="0" y="654532"/>
          <a:ext cx="3993357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93E86D6-6113-D84E-AD82-E80D0BE19C0C}">
      <dsp:nvSpPr>
        <dsp:cNvPr id="0" name=""/>
        <dsp:cNvSpPr/>
      </dsp:nvSpPr>
      <dsp:spPr>
        <a:xfrm>
          <a:off x="0" y="654532"/>
          <a:ext cx="3993357" cy="652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Identifying and localizing objects in images or video.</a:t>
          </a:r>
        </a:p>
      </dsp:txBody>
      <dsp:txXfrm>
        <a:off x="0" y="654532"/>
        <a:ext cx="3993357" cy="652618"/>
      </dsp:txXfrm>
    </dsp:sp>
    <dsp:sp modelId="{FFA0B26C-A871-764C-BBDC-336CAC581CF9}">
      <dsp:nvSpPr>
        <dsp:cNvPr id="0" name=""/>
        <dsp:cNvSpPr/>
      </dsp:nvSpPr>
      <dsp:spPr>
        <a:xfrm>
          <a:off x="0" y="1307150"/>
          <a:ext cx="3993357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933CC25-F101-1949-931D-FE04ED5A9033}">
      <dsp:nvSpPr>
        <dsp:cNvPr id="0" name=""/>
        <dsp:cNvSpPr/>
      </dsp:nvSpPr>
      <dsp:spPr>
        <a:xfrm>
          <a:off x="0" y="1307150"/>
          <a:ext cx="3993357" cy="652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Output: Bounding boxes with class labels.</a:t>
          </a:r>
        </a:p>
      </dsp:txBody>
      <dsp:txXfrm>
        <a:off x="0" y="1307150"/>
        <a:ext cx="3993357" cy="652618"/>
      </dsp:txXfrm>
    </dsp:sp>
    <dsp:sp modelId="{5BAC61AC-0465-2142-AD00-EB578B11220B}">
      <dsp:nvSpPr>
        <dsp:cNvPr id="0" name=""/>
        <dsp:cNvSpPr/>
      </dsp:nvSpPr>
      <dsp:spPr>
        <a:xfrm>
          <a:off x="0" y="1959768"/>
          <a:ext cx="3993357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5C45164-6230-F245-9253-070E2780047D}">
      <dsp:nvSpPr>
        <dsp:cNvPr id="0" name=""/>
        <dsp:cNvSpPr/>
      </dsp:nvSpPr>
      <dsp:spPr>
        <a:xfrm>
          <a:off x="0" y="1959768"/>
          <a:ext cx="3993357" cy="652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Object Tracking:</a:t>
          </a:r>
        </a:p>
      </dsp:txBody>
      <dsp:txXfrm>
        <a:off x="0" y="1959768"/>
        <a:ext cx="3993357" cy="652618"/>
      </dsp:txXfrm>
    </dsp:sp>
    <dsp:sp modelId="{73C23B3B-EF79-6741-918B-AB937969D6FB}">
      <dsp:nvSpPr>
        <dsp:cNvPr id="0" name=""/>
        <dsp:cNvSpPr/>
      </dsp:nvSpPr>
      <dsp:spPr>
        <a:xfrm>
          <a:off x="0" y="2612387"/>
          <a:ext cx="3993357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E92150B-F04D-9C41-95C3-1AF37B309E62}">
      <dsp:nvSpPr>
        <dsp:cNvPr id="0" name=""/>
        <dsp:cNvSpPr/>
      </dsp:nvSpPr>
      <dsp:spPr>
        <a:xfrm>
          <a:off x="0" y="2612387"/>
          <a:ext cx="3993357" cy="652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Following detected objects over time in video.</a:t>
          </a:r>
        </a:p>
      </dsp:txBody>
      <dsp:txXfrm>
        <a:off x="0" y="2612387"/>
        <a:ext cx="3993357" cy="652618"/>
      </dsp:txXfrm>
    </dsp:sp>
    <dsp:sp modelId="{8B7ABFB5-9C26-9542-8D56-F4675D8CADB4}">
      <dsp:nvSpPr>
        <dsp:cNvPr id="0" name=""/>
        <dsp:cNvSpPr/>
      </dsp:nvSpPr>
      <dsp:spPr>
        <a:xfrm>
          <a:off x="0" y="3265005"/>
          <a:ext cx="3993357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F72DC2-0EB2-594D-80ED-A5CFC9CE45A0}">
      <dsp:nvSpPr>
        <dsp:cNvPr id="0" name=""/>
        <dsp:cNvSpPr/>
      </dsp:nvSpPr>
      <dsp:spPr>
        <a:xfrm>
          <a:off x="0" y="3265005"/>
          <a:ext cx="3993357" cy="652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Output: Trajectories of objects across frames.</a:t>
          </a:r>
        </a:p>
      </dsp:txBody>
      <dsp:txXfrm>
        <a:off x="0" y="3265005"/>
        <a:ext cx="3993357" cy="652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3FA850-1408-FA49-AAE1-710F5E972B77}">
      <dsp:nvSpPr>
        <dsp:cNvPr id="0" name=""/>
        <dsp:cNvSpPr/>
      </dsp:nvSpPr>
      <dsp:spPr>
        <a:xfrm>
          <a:off x="0" y="794338"/>
          <a:ext cx="2189202" cy="1390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A0C6F-14A2-D54E-A500-6A27AC84265C}">
      <dsp:nvSpPr>
        <dsp:cNvPr id="0" name=""/>
        <dsp:cNvSpPr/>
      </dsp:nvSpPr>
      <dsp:spPr>
        <a:xfrm>
          <a:off x="243244" y="1025420"/>
          <a:ext cx="2189202" cy="1390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Feature-Based Detection (e.g., Haar Cascade Classifier).</a:t>
          </a:r>
        </a:p>
      </dsp:txBody>
      <dsp:txXfrm>
        <a:off x="283960" y="1066136"/>
        <a:ext cx="2107770" cy="1308711"/>
      </dsp:txXfrm>
    </dsp:sp>
    <dsp:sp modelId="{62B5EA84-04C3-AD4E-BADE-05CF5C11BC2B}">
      <dsp:nvSpPr>
        <dsp:cNvPr id="0" name=""/>
        <dsp:cNvSpPr/>
      </dsp:nvSpPr>
      <dsp:spPr>
        <a:xfrm>
          <a:off x="2675691" y="794338"/>
          <a:ext cx="2189202" cy="1390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1FD8CC-2878-D74C-A2B5-AB028728E09D}">
      <dsp:nvSpPr>
        <dsp:cNvPr id="0" name=""/>
        <dsp:cNvSpPr/>
      </dsp:nvSpPr>
      <dsp:spPr>
        <a:xfrm>
          <a:off x="2918936" y="1025420"/>
          <a:ext cx="2189202" cy="1390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Template Matching: Matches predefined templates.</a:t>
          </a:r>
        </a:p>
      </dsp:txBody>
      <dsp:txXfrm>
        <a:off x="2959652" y="1066136"/>
        <a:ext cx="2107770" cy="1308711"/>
      </dsp:txXfrm>
    </dsp:sp>
    <dsp:sp modelId="{FC370C49-0E60-7546-BC4A-1B7684F4C5F9}">
      <dsp:nvSpPr>
        <dsp:cNvPr id="0" name=""/>
        <dsp:cNvSpPr/>
      </dsp:nvSpPr>
      <dsp:spPr>
        <a:xfrm>
          <a:off x="5351383" y="794338"/>
          <a:ext cx="2189202" cy="1390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01B521-19B8-0843-9F49-34AE693648AC}">
      <dsp:nvSpPr>
        <dsp:cNvPr id="0" name=""/>
        <dsp:cNvSpPr/>
      </dsp:nvSpPr>
      <dsp:spPr>
        <a:xfrm>
          <a:off x="5594627" y="1025420"/>
          <a:ext cx="2189202" cy="1390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Advantages: Lightweight and computationally efficient.</a:t>
          </a:r>
        </a:p>
      </dsp:txBody>
      <dsp:txXfrm>
        <a:off x="5635343" y="1066136"/>
        <a:ext cx="2107770" cy="13087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E4F1B-402B-974A-935C-BA06DB2693FB}">
      <dsp:nvSpPr>
        <dsp:cNvPr id="0" name=""/>
        <dsp:cNvSpPr/>
      </dsp:nvSpPr>
      <dsp:spPr>
        <a:xfrm>
          <a:off x="0" y="85958"/>
          <a:ext cx="5175384" cy="10793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/>
            <a:t>Kalman Filter:</a:t>
          </a:r>
        </a:p>
      </dsp:txBody>
      <dsp:txXfrm>
        <a:off x="52688" y="138646"/>
        <a:ext cx="5070008" cy="973949"/>
      </dsp:txXfrm>
    </dsp:sp>
    <dsp:sp modelId="{A3D5B96A-7121-2946-AC74-F99911E5C33F}">
      <dsp:nvSpPr>
        <dsp:cNvPr id="0" name=""/>
        <dsp:cNvSpPr/>
      </dsp:nvSpPr>
      <dsp:spPr>
        <a:xfrm>
          <a:off x="0" y="1165283"/>
          <a:ext cx="5175384" cy="4284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318" tIns="57150" rIns="320040" bIns="5715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500" kern="1200" dirty="0"/>
            <a:t>Recursive filter for estimating motion states.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500" kern="1200" dirty="0"/>
            <a:t>Mean-Shift Algorithm: Moves bounding box to pixel-dense regions.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500" kern="1200" dirty="0"/>
            <a:t>Optical Flow: Tracks pixels based on motion.</a:t>
          </a:r>
        </a:p>
      </dsp:txBody>
      <dsp:txXfrm>
        <a:off x="0" y="1165283"/>
        <a:ext cx="5175384" cy="42848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FBADA-AC93-4A44-AFEF-1B620E2CDC88}">
      <dsp:nvSpPr>
        <dsp:cNvPr id="0" name=""/>
        <dsp:cNvSpPr/>
      </dsp:nvSpPr>
      <dsp:spPr>
        <a:xfrm>
          <a:off x="0" y="735468"/>
          <a:ext cx="8229600" cy="13577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D698FE-6B31-4F5B-ADDA-FC7BE9605034}">
      <dsp:nvSpPr>
        <dsp:cNvPr id="0" name=""/>
        <dsp:cNvSpPr/>
      </dsp:nvSpPr>
      <dsp:spPr>
        <a:xfrm>
          <a:off x="410731" y="1040971"/>
          <a:ext cx="746783" cy="7467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FAEFFB-72E5-4BDB-BC49-E3AEF1D8B6C2}">
      <dsp:nvSpPr>
        <dsp:cNvPr id="0" name=""/>
        <dsp:cNvSpPr/>
      </dsp:nvSpPr>
      <dsp:spPr>
        <a:xfrm>
          <a:off x="1568246" y="735468"/>
          <a:ext cx="3703320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Kalman Filter:</a:t>
          </a:r>
        </a:p>
      </dsp:txBody>
      <dsp:txXfrm>
        <a:off x="1568246" y="735468"/>
        <a:ext cx="3703320" cy="1357788"/>
      </dsp:txXfrm>
    </dsp:sp>
    <dsp:sp modelId="{09F8853D-0F3C-4FE6-A586-2A8737D4E932}">
      <dsp:nvSpPr>
        <dsp:cNvPr id="0" name=""/>
        <dsp:cNvSpPr/>
      </dsp:nvSpPr>
      <dsp:spPr>
        <a:xfrm>
          <a:off x="5271566" y="735468"/>
          <a:ext cx="295803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Predicts and updates object states.</a:t>
          </a:r>
        </a:p>
      </dsp:txBody>
      <dsp:txXfrm>
        <a:off x="5271566" y="735468"/>
        <a:ext cx="2958033" cy="1357788"/>
      </dsp:txXfrm>
    </dsp:sp>
    <dsp:sp modelId="{4B7EB744-FB88-4DAC-8FE0-BEDD3D111691}">
      <dsp:nvSpPr>
        <dsp:cNvPr id="0" name=""/>
        <dsp:cNvSpPr/>
      </dsp:nvSpPr>
      <dsp:spPr>
        <a:xfrm>
          <a:off x="0" y="2432705"/>
          <a:ext cx="8229600" cy="13577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BC3241-624C-433A-97C6-EA0BEB682390}">
      <dsp:nvSpPr>
        <dsp:cNvPr id="0" name=""/>
        <dsp:cNvSpPr/>
      </dsp:nvSpPr>
      <dsp:spPr>
        <a:xfrm>
          <a:off x="410731" y="2738207"/>
          <a:ext cx="746783" cy="7467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DFCBE-5F8A-4D0B-93EE-6FC70796E249}">
      <dsp:nvSpPr>
        <dsp:cNvPr id="0" name=""/>
        <dsp:cNvSpPr/>
      </dsp:nvSpPr>
      <dsp:spPr>
        <a:xfrm>
          <a:off x="1568246" y="2432705"/>
          <a:ext cx="3703320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Steps:</a:t>
          </a:r>
        </a:p>
      </dsp:txBody>
      <dsp:txXfrm>
        <a:off x="1568246" y="2432705"/>
        <a:ext cx="3703320" cy="1357788"/>
      </dsp:txXfrm>
    </dsp:sp>
    <dsp:sp modelId="{1EFF8CAC-5F9E-4F10-B1AF-49A6CE792684}">
      <dsp:nvSpPr>
        <dsp:cNvPr id="0" name=""/>
        <dsp:cNvSpPr/>
      </dsp:nvSpPr>
      <dsp:spPr>
        <a:xfrm>
          <a:off x="5271566" y="2432705"/>
          <a:ext cx="2958033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1. Initialize Kalman filter parameters.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2. Predict the next state.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3. Update the state with measurements.</a:t>
          </a:r>
        </a:p>
      </dsp:txBody>
      <dsp:txXfrm>
        <a:off x="5271566" y="2432705"/>
        <a:ext cx="2958033" cy="13577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866EF-24E9-4B41-931D-33A7A5374482}">
      <dsp:nvSpPr>
        <dsp:cNvPr id="0" name=""/>
        <dsp:cNvSpPr/>
      </dsp:nvSpPr>
      <dsp:spPr>
        <a:xfrm>
          <a:off x="0" y="0"/>
          <a:ext cx="435834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715D3C-3E4E-664F-8C50-BDB87553DE2E}">
      <dsp:nvSpPr>
        <dsp:cNvPr id="0" name=""/>
        <dsp:cNvSpPr/>
      </dsp:nvSpPr>
      <dsp:spPr>
        <a:xfrm>
          <a:off x="0" y="0"/>
          <a:ext cx="871669" cy="5678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Object detection identifies and localizes objects.</a:t>
          </a:r>
        </a:p>
      </dsp:txBody>
      <dsp:txXfrm>
        <a:off x="0" y="0"/>
        <a:ext cx="871669" cy="5678219"/>
      </dsp:txXfrm>
    </dsp:sp>
    <dsp:sp modelId="{9AEE61E6-FCCD-6949-BBC0-A5C0E41E8056}">
      <dsp:nvSpPr>
        <dsp:cNvPr id="0" name=""/>
        <dsp:cNvSpPr/>
      </dsp:nvSpPr>
      <dsp:spPr>
        <a:xfrm>
          <a:off x="937044" y="88722"/>
          <a:ext cx="3421301" cy="1774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- Object tracking follows objects over time.</a:t>
          </a:r>
        </a:p>
      </dsp:txBody>
      <dsp:txXfrm>
        <a:off x="937044" y="88722"/>
        <a:ext cx="3421301" cy="1774443"/>
      </dsp:txXfrm>
    </dsp:sp>
    <dsp:sp modelId="{7DCC714C-CF0F-2543-9B5F-03D4653D7B40}">
      <dsp:nvSpPr>
        <dsp:cNvPr id="0" name=""/>
        <dsp:cNvSpPr/>
      </dsp:nvSpPr>
      <dsp:spPr>
        <a:xfrm>
          <a:off x="871669" y="1863165"/>
          <a:ext cx="348667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33B0E5-307C-DF47-B4AB-3B0E3DAD1618}">
      <dsp:nvSpPr>
        <dsp:cNvPr id="0" name=""/>
        <dsp:cNvSpPr/>
      </dsp:nvSpPr>
      <dsp:spPr>
        <a:xfrm>
          <a:off x="937044" y="1951887"/>
          <a:ext cx="3421301" cy="1774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- Haar Cascade and Kalman Filter are traditional, efficient methods.</a:t>
          </a:r>
        </a:p>
      </dsp:txBody>
      <dsp:txXfrm>
        <a:off x="937044" y="1951887"/>
        <a:ext cx="3421301" cy="1774443"/>
      </dsp:txXfrm>
    </dsp:sp>
    <dsp:sp modelId="{1779A7CF-09DD-BD4C-832D-3A5599BEA9FE}">
      <dsp:nvSpPr>
        <dsp:cNvPr id="0" name=""/>
        <dsp:cNvSpPr/>
      </dsp:nvSpPr>
      <dsp:spPr>
        <a:xfrm>
          <a:off x="871669" y="3726331"/>
          <a:ext cx="348667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01DF8-5096-6A45-B022-3ED701037F02}">
      <dsp:nvSpPr>
        <dsp:cNvPr id="0" name=""/>
        <dsp:cNvSpPr/>
      </dsp:nvSpPr>
      <dsp:spPr>
        <a:xfrm>
          <a:off x="937044" y="3815053"/>
          <a:ext cx="3421301" cy="1774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- Explore modern deep learning methods.</a:t>
          </a:r>
        </a:p>
      </dsp:txBody>
      <dsp:txXfrm>
        <a:off x="937044" y="3815053"/>
        <a:ext cx="3421301" cy="1774443"/>
      </dsp:txXfrm>
    </dsp:sp>
    <dsp:sp modelId="{4BB52F9C-8E6A-394A-9229-28711F94585D}">
      <dsp:nvSpPr>
        <dsp:cNvPr id="0" name=""/>
        <dsp:cNvSpPr/>
      </dsp:nvSpPr>
      <dsp:spPr>
        <a:xfrm>
          <a:off x="871669" y="5589496"/>
          <a:ext cx="348667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ox Packages">
            <a:extLst>
              <a:ext uri="{FF2B5EF4-FFF2-40B4-BE49-F238E27FC236}">
                <a16:creationId xmlns:a16="http://schemas.microsoft.com/office/drawing/2014/main" id="{16AF405C-2C9E-CEC9-138C-A0CBA4CCD5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811" r="11975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299" y="554845"/>
            <a:ext cx="7992669" cy="3902673"/>
          </a:xfrm>
        </p:spPr>
        <p:txBody>
          <a:bodyPr anchor="t">
            <a:normAutofit/>
          </a:bodyPr>
          <a:lstStyle/>
          <a:p>
            <a:pPr algn="l"/>
            <a:r>
              <a:rPr lang="en-US" sz="4500">
                <a:solidFill>
                  <a:srgbClr val="FFFFFF"/>
                </a:solidFill>
              </a:rPr>
              <a:t>Introduction to Object Detection and Tracking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285" y="4704862"/>
            <a:ext cx="9143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642" y="4718033"/>
            <a:ext cx="8008722" cy="1175039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Traditional Methods in Computer Vision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8" y="327025"/>
            <a:ext cx="3993358" cy="1630363"/>
          </a:xfrm>
        </p:spPr>
        <p:txBody>
          <a:bodyPr anchor="b">
            <a:normAutofit/>
          </a:bodyPr>
          <a:lstStyle/>
          <a:p>
            <a:r>
              <a:rPr lang="en-US" sz="3100"/>
              <a:t>What is Object Detection and Tracking?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53D21-88AC-7637-F45D-CD17AA6374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199" r="27494"/>
          <a:stretch/>
        </p:blipFill>
        <p:spPr>
          <a:xfrm>
            <a:off x="4474766" y="1"/>
            <a:ext cx="4669234" cy="6856412"/>
          </a:xfrm>
          <a:custGeom>
            <a:avLst/>
            <a:gdLst/>
            <a:ahLst/>
            <a:cxnLst/>
            <a:rect l="l" t="t" r="r" b="b"/>
            <a:pathLst>
              <a:path w="5620032" h="6856412">
                <a:moveTo>
                  <a:pt x="13187" y="0"/>
                </a:moveTo>
                <a:lnTo>
                  <a:pt x="5620032" y="0"/>
                </a:lnTo>
                <a:lnTo>
                  <a:pt x="5620032" y="6856412"/>
                </a:lnTo>
                <a:lnTo>
                  <a:pt x="0" y="6856412"/>
                </a:lnTo>
                <a:lnTo>
                  <a:pt x="64318" y="6298274"/>
                </a:lnTo>
                <a:cubicBezTo>
                  <a:pt x="203221" y="4970220"/>
                  <a:pt x="240510" y="3632077"/>
                  <a:pt x="97152" y="2276000"/>
                </a:cubicBezTo>
                <a:cubicBezTo>
                  <a:pt x="35713" y="1694824"/>
                  <a:pt x="7455" y="1116942"/>
                  <a:pt x="6154" y="541737"/>
                </a:cubicBezTo>
                <a:close/>
              </a:path>
            </a:pathLst>
          </a:cu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09445C8-E719-DAC5-8417-890C311FB1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1919555"/>
              </p:ext>
            </p:extLst>
          </p:nvPr>
        </p:nvGraphicFramePr>
        <p:xfrm>
          <a:off x="360759" y="2286001"/>
          <a:ext cx="3993357" cy="3919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762001"/>
            <a:ext cx="4000647" cy="1708242"/>
          </a:xfrm>
        </p:spPr>
        <p:txBody>
          <a:bodyPr anchor="ctr">
            <a:normAutofit/>
          </a:bodyPr>
          <a:lstStyle/>
          <a:p>
            <a:r>
              <a:rPr lang="en-US" sz="3500"/>
              <a:t>Importance of Object Detection and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2470244"/>
            <a:ext cx="4000647" cy="376983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/>
              <a:t>Applications:</a:t>
            </a:r>
          </a:p>
          <a:p>
            <a:r>
              <a:rPr lang="en-US" sz="1700"/>
              <a:t>  - Autonomous vehicles, surveillance, sports analytics, augmented reality.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/>
              <a:t>Challenges:</a:t>
            </a:r>
          </a:p>
          <a:p>
            <a:r>
              <a:rPr lang="en-US" sz="1700"/>
              <a:t>  - Occlusions, lighting variations, real-time performance.</a:t>
            </a:r>
          </a:p>
        </p:txBody>
      </p:sp>
      <p:pic>
        <p:nvPicPr>
          <p:cNvPr id="5" name="Picture 4" descr="Long exposure of lights">
            <a:extLst>
              <a:ext uri="{FF2B5EF4-FFF2-40B4-BE49-F238E27FC236}">
                <a16:creationId xmlns:a16="http://schemas.microsoft.com/office/drawing/2014/main" id="{54E8F654-CE45-7E28-449C-D7DCA4022B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204" r="22918" b="-1"/>
          <a:stretch/>
        </p:blipFill>
        <p:spPr>
          <a:xfrm>
            <a:off x="5143347" y="-10886"/>
            <a:ext cx="4000653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16597"/>
            <a:ext cx="548639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59" y="613954"/>
            <a:ext cx="8180615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723" y="809898"/>
            <a:ext cx="7629757" cy="1554480"/>
          </a:xfrm>
        </p:spPr>
        <p:txBody>
          <a:bodyPr anchor="ctr">
            <a:normAutofit/>
          </a:bodyPr>
          <a:lstStyle/>
          <a:p>
            <a:r>
              <a:rPr lang="en-US" sz="4200"/>
              <a:t>Traditional Methods for Object Detection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8650" y="6485313"/>
            <a:ext cx="78867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9B19EA9-B5D8-A374-FFED-CF7D068F9F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2794190"/>
              </p:ext>
            </p:extLst>
          </p:nvPr>
        </p:nvGraphicFramePr>
        <p:xfrm>
          <a:off x="678451" y="3017519"/>
          <a:ext cx="778383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640823"/>
            <a:ext cx="2563994" cy="5583148"/>
          </a:xfrm>
        </p:spPr>
        <p:txBody>
          <a:bodyPr anchor="ctr">
            <a:normAutofit/>
          </a:bodyPr>
          <a:lstStyle/>
          <a:p>
            <a:r>
              <a:rPr lang="en-US" sz="4300"/>
              <a:t>Traditional Methods for Object Tracking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4313" y="3465005"/>
            <a:ext cx="5410200" cy="13716"/>
          </a:xfrm>
          <a:custGeom>
            <a:avLst/>
            <a:gdLst>
              <a:gd name="connsiteX0" fmla="*/ 0 w 5410200"/>
              <a:gd name="connsiteY0" fmla="*/ 0 h 13716"/>
              <a:gd name="connsiteX1" fmla="*/ 568071 w 5410200"/>
              <a:gd name="connsiteY1" fmla="*/ 0 h 13716"/>
              <a:gd name="connsiteX2" fmla="*/ 1298448 w 5410200"/>
              <a:gd name="connsiteY2" fmla="*/ 0 h 13716"/>
              <a:gd name="connsiteX3" fmla="*/ 1920621 w 5410200"/>
              <a:gd name="connsiteY3" fmla="*/ 0 h 13716"/>
              <a:gd name="connsiteX4" fmla="*/ 2488692 w 5410200"/>
              <a:gd name="connsiteY4" fmla="*/ 0 h 13716"/>
              <a:gd name="connsiteX5" fmla="*/ 3219069 w 5410200"/>
              <a:gd name="connsiteY5" fmla="*/ 0 h 13716"/>
              <a:gd name="connsiteX6" fmla="*/ 3895344 w 5410200"/>
              <a:gd name="connsiteY6" fmla="*/ 0 h 13716"/>
              <a:gd name="connsiteX7" fmla="*/ 4571619 w 5410200"/>
              <a:gd name="connsiteY7" fmla="*/ 0 h 13716"/>
              <a:gd name="connsiteX8" fmla="*/ 5410200 w 5410200"/>
              <a:gd name="connsiteY8" fmla="*/ 0 h 13716"/>
              <a:gd name="connsiteX9" fmla="*/ 5410200 w 5410200"/>
              <a:gd name="connsiteY9" fmla="*/ 13716 h 13716"/>
              <a:gd name="connsiteX10" fmla="*/ 4842129 w 5410200"/>
              <a:gd name="connsiteY10" fmla="*/ 13716 h 13716"/>
              <a:gd name="connsiteX11" fmla="*/ 4328160 w 5410200"/>
              <a:gd name="connsiteY11" fmla="*/ 13716 h 13716"/>
              <a:gd name="connsiteX12" fmla="*/ 3597783 w 5410200"/>
              <a:gd name="connsiteY12" fmla="*/ 13716 h 13716"/>
              <a:gd name="connsiteX13" fmla="*/ 3029712 w 5410200"/>
              <a:gd name="connsiteY13" fmla="*/ 13716 h 13716"/>
              <a:gd name="connsiteX14" fmla="*/ 2299335 w 5410200"/>
              <a:gd name="connsiteY14" fmla="*/ 13716 h 13716"/>
              <a:gd name="connsiteX15" fmla="*/ 1514856 w 5410200"/>
              <a:gd name="connsiteY15" fmla="*/ 13716 h 13716"/>
              <a:gd name="connsiteX16" fmla="*/ 892683 w 5410200"/>
              <a:gd name="connsiteY16" fmla="*/ 13716 h 13716"/>
              <a:gd name="connsiteX17" fmla="*/ 0 w 5410200"/>
              <a:gd name="connsiteY17" fmla="*/ 13716 h 13716"/>
              <a:gd name="connsiteX18" fmla="*/ 0 w 5410200"/>
              <a:gd name="connsiteY18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3716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09587" y="2854"/>
                  <a:pt x="5409791" y="9451"/>
                  <a:pt x="5410200" y="13716"/>
                </a:cubicBezTo>
                <a:cubicBezTo>
                  <a:pt x="5139060" y="2179"/>
                  <a:pt x="5121593" y="26463"/>
                  <a:pt x="4842129" y="13716"/>
                </a:cubicBezTo>
                <a:cubicBezTo>
                  <a:pt x="4562665" y="969"/>
                  <a:pt x="4448273" y="4915"/>
                  <a:pt x="4328160" y="13716"/>
                </a:cubicBezTo>
                <a:cubicBezTo>
                  <a:pt x="4208047" y="22517"/>
                  <a:pt x="3760936" y="17995"/>
                  <a:pt x="3597783" y="13716"/>
                </a:cubicBezTo>
                <a:cubicBezTo>
                  <a:pt x="3434630" y="9437"/>
                  <a:pt x="3299718" y="28641"/>
                  <a:pt x="3029712" y="13716"/>
                </a:cubicBezTo>
                <a:cubicBezTo>
                  <a:pt x="2759706" y="-1209"/>
                  <a:pt x="2640159" y="22822"/>
                  <a:pt x="2299335" y="13716"/>
                </a:cubicBezTo>
                <a:cubicBezTo>
                  <a:pt x="1958511" y="4610"/>
                  <a:pt x="1801186" y="24413"/>
                  <a:pt x="1514856" y="13716"/>
                </a:cubicBezTo>
                <a:cubicBezTo>
                  <a:pt x="1228526" y="3019"/>
                  <a:pt x="1063509" y="-9877"/>
                  <a:pt x="892683" y="13716"/>
                </a:cubicBezTo>
                <a:cubicBezTo>
                  <a:pt x="721857" y="37309"/>
                  <a:pt x="186945" y="-25469"/>
                  <a:pt x="0" y="13716"/>
                </a:cubicBezTo>
                <a:cubicBezTo>
                  <a:pt x="-342" y="9537"/>
                  <a:pt x="-97" y="6817"/>
                  <a:pt x="0" y="0"/>
                </a:cubicBezTo>
                <a:close/>
              </a:path>
              <a:path w="5410200" h="13716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10660" y="2787"/>
                  <a:pt x="5410166" y="9748"/>
                  <a:pt x="5410200" y="13716"/>
                </a:cubicBezTo>
                <a:cubicBezTo>
                  <a:pt x="5163327" y="36922"/>
                  <a:pt x="5008749" y="6121"/>
                  <a:pt x="4842129" y="13716"/>
                </a:cubicBezTo>
                <a:cubicBezTo>
                  <a:pt x="4675509" y="21311"/>
                  <a:pt x="4433401" y="-5187"/>
                  <a:pt x="4165854" y="13716"/>
                </a:cubicBezTo>
                <a:cubicBezTo>
                  <a:pt x="3898308" y="32619"/>
                  <a:pt x="3809032" y="-13282"/>
                  <a:pt x="3543681" y="13716"/>
                </a:cubicBezTo>
                <a:cubicBezTo>
                  <a:pt x="3278330" y="40714"/>
                  <a:pt x="3073876" y="-20489"/>
                  <a:pt x="2759202" y="13716"/>
                </a:cubicBezTo>
                <a:cubicBezTo>
                  <a:pt x="2444528" y="47921"/>
                  <a:pt x="2204144" y="-1200"/>
                  <a:pt x="1974723" y="13716"/>
                </a:cubicBezTo>
                <a:cubicBezTo>
                  <a:pt x="1745302" y="28632"/>
                  <a:pt x="1602335" y="26918"/>
                  <a:pt x="1406652" y="13716"/>
                </a:cubicBezTo>
                <a:cubicBezTo>
                  <a:pt x="1210969" y="514"/>
                  <a:pt x="923948" y="-1411"/>
                  <a:pt x="730377" y="13716"/>
                </a:cubicBezTo>
                <a:cubicBezTo>
                  <a:pt x="536806" y="28843"/>
                  <a:pt x="336496" y="-4713"/>
                  <a:pt x="0" y="13716"/>
                </a:cubicBezTo>
                <a:cubicBezTo>
                  <a:pt x="-535" y="9547"/>
                  <a:pt x="488" y="451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18A1895-9F62-FD4B-F643-5BF94A8959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0030514"/>
              </p:ext>
            </p:extLst>
          </p:nvPr>
        </p:nvGraphicFramePr>
        <p:xfrm>
          <a:off x="3486013" y="640822"/>
          <a:ext cx="5175384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t>Implementing Object Tracking Using OpenCV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270147-AEE9-B072-8286-814D2FE100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193339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912768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73770"/>
            <a:ext cx="2415246" cy="2027227"/>
          </a:xfrm>
        </p:spPr>
        <p:txBody>
          <a:bodyPr anchor="t">
            <a:normAutofit/>
          </a:bodyPr>
          <a:lstStyle/>
          <a:p>
            <a:r>
              <a:rPr lang="en-US" sz="4300">
                <a:solidFill>
                  <a:srgbClr val="FFFFFF"/>
                </a:solidFill>
              </a:rPr>
              <a:t>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495268-5E56-7271-1DED-DF31B1AC8A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9348978"/>
              </p:ext>
            </p:extLst>
          </p:nvPr>
        </p:nvGraphicFramePr>
        <p:xfrm>
          <a:off x="4157004" y="541606"/>
          <a:ext cx="4358346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Any Questions?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237</Words>
  <Application>Microsoft Macintosh PowerPoint</Application>
  <PresentationFormat>On-screen Show (4:3)</PresentationFormat>
  <Paragraphs>38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Introduction to Object Detection and Tracking</vt:lpstr>
      <vt:lpstr>What is Object Detection and Tracking?</vt:lpstr>
      <vt:lpstr>Importance of Object Detection and Tracking</vt:lpstr>
      <vt:lpstr>Traditional Methods for Object Detection</vt:lpstr>
      <vt:lpstr>Traditional Methods for Object Tracking</vt:lpstr>
      <vt:lpstr>Implementing Object Tracking Using OpenCV</vt:lpstr>
      <vt:lpstr>Summary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Harish Kashyap</cp:lastModifiedBy>
  <cp:revision>2</cp:revision>
  <dcterms:created xsi:type="dcterms:W3CDTF">2013-01-27T09:14:16Z</dcterms:created>
  <dcterms:modified xsi:type="dcterms:W3CDTF">2024-12-14T06:07:38Z</dcterms:modified>
  <cp:category/>
</cp:coreProperties>
</file>